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93" r:id="rId5"/>
  </p:sldMasterIdLst>
  <p:notesMasterIdLst>
    <p:notesMasterId r:id="rId11"/>
  </p:notesMasterIdLst>
  <p:handoutMasterIdLst>
    <p:handoutMasterId r:id="rId12"/>
  </p:handoutMasterIdLst>
  <p:sldIdLst>
    <p:sldId id="293" r:id="rId6"/>
    <p:sldId id="278" r:id="rId7"/>
    <p:sldId id="297" r:id="rId8"/>
    <p:sldId id="294" r:id="rId9"/>
    <p:sldId id="272" r:id="rId10"/>
  </p:sldIdLst>
  <p:sldSz cx="15544800" cy="10058400"/>
  <p:notesSz cx="15544800" cy="10058400"/>
  <p:defaultTextStyle>
    <a:defPPr>
      <a:defRPr kern="0"/>
    </a:defPPr>
  </p:defaultTextStyle>
  <p:extLst>
    <p:ext uri="{521415D9-36F7-43E2-AB2F-B90AF26B5E84}">
      <p14:sectionLst xmlns:p14="http://schemas.microsoft.com/office/powerpoint/2010/main">
        <p14:section name="Title Page" id="{4A7B6E74-C9D8-4AF6-92D2-2D8817FE7938}">
          <p14:sldIdLst>
            <p14:sldId id="293"/>
          </p14:sldIdLst>
        </p14:section>
        <p14:section name="Suite Sheets" id="{447FCB55-6DE1-4C57-9AB5-AE8DF03353D8}">
          <p14:sldIdLst>
            <p14:sldId id="278"/>
            <p14:sldId id="297"/>
            <p14:sldId id="294"/>
          </p14:sldIdLst>
        </p14:section>
        <p14:section name="Contact" id="{3F9EAC4A-67A1-4F3D-BE5B-6DB4BBD110B5}">
          <p14:sldIdLst>
            <p14:sldId id="272"/>
          </p14:sldIdLst>
        </p14:section>
      </p14:sectionLst>
    </p:ext>
    <p:ext uri="{EFAFB233-063F-42B5-8137-9DF3F51BA10A}">
      <p15:sldGuideLst xmlns:p15="http://schemas.microsoft.com/office/powerpoint/2012/main">
        <p15:guide id="1" orient="horz" pos="2879" userDrawn="1">
          <p15:clr>
            <a:srgbClr val="A4A3A4"/>
          </p15:clr>
        </p15:guide>
        <p15:guide id="3"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C"/>
    <a:srgbClr val="B58080"/>
    <a:srgbClr val="FCB116"/>
    <a:srgbClr val="B6E0D7"/>
    <a:srgbClr val="0B9376"/>
    <a:srgbClr val="384B5A"/>
    <a:srgbClr val="0D9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autoAdjust="0"/>
    <p:restoredTop sz="93792" autoAdjust="0"/>
  </p:normalViewPr>
  <p:slideViewPr>
    <p:cSldViewPr snapToGrid="0">
      <p:cViewPr varScale="1">
        <p:scale>
          <a:sx n="76" d="100"/>
          <a:sy n="76" d="100"/>
        </p:scale>
        <p:origin x="540" y="84"/>
      </p:cViewPr>
      <p:guideLst>
        <p:guide orient="horz" pos="2879"/>
        <p:guide pos="3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6" d="100"/>
          <a:sy n="46" d="100"/>
        </p:scale>
        <p:origin x="154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CA07D-4CAF-501B-BAC7-3D8BA6BB9AE6}"/>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69036-BCF1-53D6-6BE0-B31AD3CF2993}"/>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67078001-DB50-4AC3-B64F-93735AB9D9E5}" type="datetimeFigureOut">
              <a:rPr lang="en-US" smtClean="0"/>
              <a:t>12/5/2024</a:t>
            </a:fld>
            <a:endParaRPr lang="en-US"/>
          </a:p>
        </p:txBody>
      </p:sp>
      <p:sp>
        <p:nvSpPr>
          <p:cNvPr id="4" name="Footer Placeholder 3">
            <a:extLst>
              <a:ext uri="{FF2B5EF4-FFF2-40B4-BE49-F238E27FC236}">
                <a16:creationId xmlns:a16="http://schemas.microsoft.com/office/drawing/2014/main" id="{AC8AF8F4-E1B8-1552-F816-96EADC567F7D}"/>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BCB88D90-4A3B-BE08-2458-7C7DC7FD23E6}"/>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AA710F33-66F6-4BCE-A336-8999B1DC39F3}" type="slidenum">
              <a:rPr lang="en-US" smtClean="0"/>
              <a:t>‹#›</a:t>
            </a:fld>
            <a:endParaRPr lang="en-US"/>
          </a:p>
        </p:txBody>
      </p:sp>
    </p:spTree>
    <p:extLst>
      <p:ext uri="{BB962C8B-B14F-4D97-AF65-F5344CB8AC3E}">
        <p14:creationId xmlns:p14="http://schemas.microsoft.com/office/powerpoint/2010/main" val="173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11998719-A47C-46FB-93AC-3F7C9943D5D8}" type="datetimeFigureOut">
              <a:rPr lang="en-US" smtClean="0"/>
              <a:t>12/5/2024</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468D2646-5818-4AB2-BC20-2CF09BDE8931}" type="slidenum">
              <a:rPr lang="en-US" smtClean="0"/>
              <a:t>‹#›</a:t>
            </a:fld>
            <a:endParaRPr lang="en-US"/>
          </a:p>
        </p:txBody>
      </p:sp>
    </p:spTree>
    <p:extLst>
      <p:ext uri="{BB962C8B-B14F-4D97-AF65-F5344CB8AC3E}">
        <p14:creationId xmlns:p14="http://schemas.microsoft.com/office/powerpoint/2010/main" val="1771389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1"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9850" y="1257300"/>
            <a:ext cx="52451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D2646-5818-4AB2-BC20-2CF09BDE8931}" type="slidenum">
              <a:rPr lang="en-US" smtClean="0"/>
              <a:t>5</a:t>
            </a:fld>
            <a:endParaRPr lang="en-US"/>
          </a:p>
        </p:txBody>
      </p:sp>
    </p:spTree>
    <p:extLst>
      <p:ext uri="{BB962C8B-B14F-4D97-AF65-F5344CB8AC3E}">
        <p14:creationId xmlns:p14="http://schemas.microsoft.com/office/powerpoint/2010/main" val="60934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AC7C0-01A9-7922-4505-0B171F037184}"/>
              </a:ext>
            </a:extLst>
          </p:cNvPr>
          <p:cNvSpPr>
            <a:spLocks noGrp="1"/>
          </p:cNvSpPr>
          <p:nvPr>
            <p:ph type="pic" sz="quarter" idx="10"/>
          </p:nvPr>
        </p:nvSpPr>
        <p:spPr>
          <a:xfrm>
            <a:off x="2" y="2"/>
            <a:ext cx="12573001" cy="276999"/>
          </a:xfrm>
        </p:spPr>
        <p:txBody>
          <a:bodyPr/>
          <a:lstStyle/>
          <a:p>
            <a:endParaRPr lang="en-US"/>
          </a:p>
        </p:txBody>
      </p:sp>
      <p:pic>
        <p:nvPicPr>
          <p:cNvPr id="5" name="Picture 4" descr="A picture containing colorfulness, circle, pattern, graphics&#10;&#10;Description automatically generated">
            <a:extLst>
              <a:ext uri="{FF2B5EF4-FFF2-40B4-BE49-F238E27FC236}">
                <a16:creationId xmlns:a16="http://schemas.microsoft.com/office/drawing/2014/main" id="{C52BE888-88E9-1C4C-7C0D-793DAD2BB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3" t="25313" r="35" b="50058"/>
          <a:stretch/>
        </p:blipFill>
        <p:spPr>
          <a:xfrm rot="5400000">
            <a:off x="9035956" y="3543303"/>
            <a:ext cx="10045888" cy="2971799"/>
          </a:xfrm>
          <a:prstGeom prst="rect">
            <a:avLst/>
          </a:prstGeom>
          <a:ln>
            <a:noFill/>
          </a:ln>
        </p:spPr>
      </p:pic>
      <p:pic>
        <p:nvPicPr>
          <p:cNvPr id="9" name="Picture Placeholder 17">
            <a:extLst>
              <a:ext uri="{FF2B5EF4-FFF2-40B4-BE49-F238E27FC236}">
                <a16:creationId xmlns:a16="http://schemas.microsoft.com/office/drawing/2014/main" id="{90878F55-A547-46F6-A2F8-38F2F602EDC7}"/>
              </a:ext>
            </a:extLst>
          </p:cNvPr>
          <p:cNvPicPr>
            <a:picLocks noChangeAspect="1"/>
          </p:cNvPicPr>
          <p:nvPr userDrawn="1"/>
        </p:nvPicPr>
        <p:blipFill>
          <a:blip r:embed="rId3"/>
          <a:srcRect l="8272" r="8272"/>
          <a:stretch>
            <a:fillRect/>
          </a:stretch>
        </p:blipFill>
        <p:spPr>
          <a:xfrm>
            <a:off x="2" y="0"/>
            <a:ext cx="12573001" cy="10074322"/>
          </a:xfrm>
          <a:prstGeom prst="rect">
            <a:avLst/>
          </a:prstGeom>
        </p:spPr>
      </p:pic>
      <p:grpSp>
        <p:nvGrpSpPr>
          <p:cNvPr id="10" name="Group 9">
            <a:extLst>
              <a:ext uri="{FF2B5EF4-FFF2-40B4-BE49-F238E27FC236}">
                <a16:creationId xmlns:a16="http://schemas.microsoft.com/office/drawing/2014/main" id="{39D1C1BB-5FE0-6DBB-C442-6D069D28255D}"/>
              </a:ext>
            </a:extLst>
          </p:cNvPr>
          <p:cNvGrpSpPr/>
          <p:nvPr userDrawn="1"/>
        </p:nvGrpSpPr>
        <p:grpSpPr>
          <a:xfrm>
            <a:off x="381001" y="7924800"/>
            <a:ext cx="1125805" cy="1745291"/>
            <a:chOff x="2318308" y="2598262"/>
            <a:chExt cx="3136265" cy="4862029"/>
          </a:xfrm>
        </p:grpSpPr>
        <p:sp>
          <p:nvSpPr>
            <p:cNvPr id="11" name="object 12">
              <a:extLst>
                <a:ext uri="{FF2B5EF4-FFF2-40B4-BE49-F238E27FC236}">
                  <a16:creationId xmlns:a16="http://schemas.microsoft.com/office/drawing/2014/main" id="{6042FFA7-AFD0-D585-AF70-FBBDE4B94EEC}"/>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722A14CB-F88B-75DD-B75A-2D51211D68CA}"/>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
        <p:nvSpPr>
          <p:cNvPr id="13" name="Text Placeholder 6">
            <a:extLst>
              <a:ext uri="{FF2B5EF4-FFF2-40B4-BE49-F238E27FC236}">
                <a16:creationId xmlns:a16="http://schemas.microsoft.com/office/drawing/2014/main" id="{7D0FEA34-862C-C096-5FBF-8D1A7D5A5B2C}"/>
              </a:ext>
            </a:extLst>
          </p:cNvPr>
          <p:cNvSpPr txBox="1">
            <a:spLocks/>
          </p:cNvSpPr>
          <p:nvPr userDrawn="1"/>
        </p:nvSpPr>
        <p:spPr>
          <a:xfrm>
            <a:off x="1752604" y="8229602"/>
            <a:ext cx="9521457" cy="8309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1" b="1" dirty="0">
                <a:solidFill>
                  <a:schemeClr val="bg1"/>
                </a:solidFill>
                <a:latin typeface="Arial" panose="020B0604020202020204" pitchFamily="34" charset="0"/>
                <a:cs typeface="Arial" panose="020B0604020202020204" pitchFamily="34" charset="0"/>
              </a:rPr>
              <a:t>Flexible workplace solutions</a:t>
            </a:r>
          </a:p>
          <a:p>
            <a:r>
              <a:rPr lang="en-US" sz="3201" b="1" dirty="0">
                <a:solidFill>
                  <a:schemeClr val="bg1"/>
                </a:solidFill>
                <a:latin typeface="Arial" panose="020B0604020202020204" pitchFamily="34" charset="0"/>
                <a:cs typeface="Arial" panose="020B0604020202020204" pitchFamily="34" charset="0"/>
              </a:rPr>
              <a:t>by Oxford Properties</a:t>
            </a:r>
          </a:p>
        </p:txBody>
      </p:sp>
    </p:spTree>
    <p:extLst>
      <p:ext uri="{BB962C8B-B14F-4D97-AF65-F5344CB8AC3E}">
        <p14:creationId xmlns:p14="http://schemas.microsoft.com/office/powerpoint/2010/main" val="317363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Option 2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73016-578A-FB46-3800-E1D1D37A906A}"/>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EC7D081-0A14-1828-0F7D-0CBCD3D0EDE1}"/>
              </a:ext>
            </a:extLst>
          </p:cNvPr>
          <p:cNvSpPr/>
          <p:nvPr userDrawn="1"/>
        </p:nvSpPr>
        <p:spPr>
          <a:xfrm>
            <a:off x="11468102" y="3412"/>
            <a:ext cx="4076700" cy="9198645"/>
          </a:xfrm>
          <a:prstGeom prst="rect">
            <a:avLst/>
          </a:prstGeom>
          <a:solidFill>
            <a:srgbClr val="B5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EF46EAB5-4FD9-0986-1C31-E28ADEC99F2D}"/>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6" name="Text Placeholder 27">
            <a:extLst>
              <a:ext uri="{FF2B5EF4-FFF2-40B4-BE49-F238E27FC236}">
                <a16:creationId xmlns:a16="http://schemas.microsoft.com/office/drawing/2014/main" id="{2712895D-7F99-7D20-62BA-51ECBBC25C8F}"/>
              </a:ext>
            </a:extLst>
          </p:cNvPr>
          <p:cNvSpPr>
            <a:spLocks noGrp="1"/>
          </p:cNvSpPr>
          <p:nvPr>
            <p:ph type="body" sz="quarter" idx="21" hasCustomPrompt="1"/>
          </p:nvPr>
        </p:nvSpPr>
        <p:spPr>
          <a:xfrm>
            <a:off x="12039603" y="8104174"/>
            <a:ext cx="2895599" cy="615553"/>
          </a:xfrm>
          <a:ln>
            <a:noFill/>
          </a:ln>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C0CB8DDA-D568-734A-3B68-E63D9A30E0B8}"/>
              </a:ext>
            </a:extLst>
          </p:cNvPr>
          <p:cNvSpPr>
            <a:spLocks noGrp="1"/>
          </p:cNvSpPr>
          <p:nvPr>
            <p:ph type="body" sz="quarter" idx="24" hasCustomPrompt="1"/>
          </p:nvPr>
        </p:nvSpPr>
        <p:spPr>
          <a:xfrm>
            <a:off x="12039603" y="7056400"/>
            <a:ext cx="2895599" cy="492571"/>
          </a:xfrm>
          <a:ln>
            <a:noFill/>
          </a:ln>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221136B7-6122-8B67-55FB-E51E527934A2}"/>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819F0A6-3FE3-F01D-9D55-30A8F9B6820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2" name="Text Placeholder 22">
            <a:extLst>
              <a:ext uri="{FF2B5EF4-FFF2-40B4-BE49-F238E27FC236}">
                <a16:creationId xmlns:a16="http://schemas.microsoft.com/office/drawing/2014/main" id="{0EF6CE96-AF41-498F-002E-73F970C321A2}"/>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13" name="Text Placeholder 22">
            <a:extLst>
              <a:ext uri="{FF2B5EF4-FFF2-40B4-BE49-F238E27FC236}">
                <a16:creationId xmlns:a16="http://schemas.microsoft.com/office/drawing/2014/main" id="{82DCABB2-8714-967A-F2FB-402ACB24A234}"/>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1C07F913-FE1D-ACBB-0168-12526153EA86}"/>
              </a:ext>
            </a:extLst>
          </p:cNvPr>
          <p:cNvSpPr>
            <a:spLocks noGrp="1"/>
          </p:cNvSpPr>
          <p:nvPr>
            <p:ph type="pic" sz="quarter" idx="16"/>
          </p:nvPr>
        </p:nvSpPr>
        <p:spPr>
          <a:xfrm>
            <a:off x="10972802" y="741364"/>
            <a:ext cx="4572000" cy="2778079"/>
          </a:xfrm>
        </p:spPr>
        <p:txBody>
          <a:bodyPr/>
          <a:lstStyle/>
          <a:p>
            <a:endParaRPr lang="en-US" dirty="0"/>
          </a:p>
        </p:txBody>
      </p:sp>
      <p:sp>
        <p:nvSpPr>
          <p:cNvPr id="14" name="Picture Placeholder 14">
            <a:extLst>
              <a:ext uri="{FF2B5EF4-FFF2-40B4-BE49-F238E27FC236}">
                <a16:creationId xmlns:a16="http://schemas.microsoft.com/office/drawing/2014/main" id="{3E95BC19-31F4-3984-88C8-DCB2B80211C8}"/>
              </a:ext>
            </a:extLst>
          </p:cNvPr>
          <p:cNvSpPr>
            <a:spLocks noGrp="1"/>
          </p:cNvSpPr>
          <p:nvPr>
            <p:ph type="pic" sz="quarter" idx="23"/>
          </p:nvPr>
        </p:nvSpPr>
        <p:spPr>
          <a:xfrm>
            <a:off x="10972802" y="3858076"/>
            <a:ext cx="4572000" cy="2778076"/>
          </a:xfrm>
        </p:spPr>
        <p:txBody>
          <a:bodyPr/>
          <a:lstStyle/>
          <a:p>
            <a:endParaRPr lang="en-US" dirty="0"/>
          </a:p>
        </p:txBody>
      </p:sp>
      <p:sp>
        <p:nvSpPr>
          <p:cNvPr id="15" name="Text Placeholder 29">
            <a:extLst>
              <a:ext uri="{FF2B5EF4-FFF2-40B4-BE49-F238E27FC236}">
                <a16:creationId xmlns:a16="http://schemas.microsoft.com/office/drawing/2014/main" id="{47BCFB4F-7C4D-A720-4719-F119544FA9ED}"/>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Tree>
    <p:extLst>
      <p:ext uri="{BB962C8B-B14F-4D97-AF65-F5344CB8AC3E}">
        <p14:creationId xmlns:p14="http://schemas.microsoft.com/office/powerpoint/2010/main" val="23793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Oxford">
    <p:spTree>
      <p:nvGrpSpPr>
        <p:cNvPr id="1" name=""/>
        <p:cNvGrpSpPr/>
        <p:nvPr/>
      </p:nvGrpSpPr>
      <p:grpSpPr>
        <a:xfrm>
          <a:off x="0" y="0"/>
          <a:ext cx="0" cy="0"/>
          <a:chOff x="0" y="0"/>
          <a:chExt cx="0" cy="0"/>
        </a:xfrm>
      </p:grpSpPr>
      <p:pic>
        <p:nvPicPr>
          <p:cNvPr id="6" name="Picture 5" descr="A picture containing colorfulness, circle, pattern, graphics&#10;&#10;Description automatically generated">
            <a:extLst>
              <a:ext uri="{FF2B5EF4-FFF2-40B4-BE49-F238E27FC236}">
                <a16:creationId xmlns:a16="http://schemas.microsoft.com/office/drawing/2014/main" id="{FCADF760-AC41-B3A8-9F7C-3F4B9C4F38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18" t="28054" r="51898" b="25858"/>
          <a:stretch/>
        </p:blipFill>
        <p:spPr>
          <a:xfrm>
            <a:off x="8118763" y="6040582"/>
            <a:ext cx="2854037" cy="2867889"/>
          </a:xfrm>
          <a:prstGeom prst="rect">
            <a:avLst/>
          </a:prstGeom>
        </p:spPr>
      </p:pic>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B58080"/>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384B5A"/>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70" name="Picture Placeholder 69">
            <a:extLst>
              <a:ext uri="{FF2B5EF4-FFF2-40B4-BE49-F238E27FC236}">
                <a16:creationId xmlns:a16="http://schemas.microsoft.com/office/drawing/2014/main" id="{2893C9AB-E6D0-1FD7-E5FB-A462750F823B}"/>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72" name="Picture Placeholder 71">
            <a:extLst>
              <a:ext uri="{FF2B5EF4-FFF2-40B4-BE49-F238E27FC236}">
                <a16:creationId xmlns:a16="http://schemas.microsoft.com/office/drawing/2014/main" id="{3AFEE89A-0DAF-1006-EB63-C823416B066A}"/>
              </a:ext>
            </a:extLst>
          </p:cNvPr>
          <p:cNvSpPr>
            <a:spLocks noGrp="1"/>
          </p:cNvSpPr>
          <p:nvPr>
            <p:ph type="pic" sz="quarter" idx="27"/>
          </p:nvPr>
        </p:nvSpPr>
        <p:spPr>
          <a:xfrm>
            <a:off x="684213" y="857253"/>
            <a:ext cx="3430588" cy="4095747"/>
          </a:xfrm>
        </p:spPr>
        <p:txBody>
          <a:bodyPr/>
          <a:lstStyle/>
          <a:p>
            <a:endParaRPr lang="en-US"/>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410571"/>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7371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xford 2">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FCB116"/>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68" name="object 4">
            <a:extLst>
              <a:ext uri="{FF2B5EF4-FFF2-40B4-BE49-F238E27FC236}">
                <a16:creationId xmlns:a16="http://schemas.microsoft.com/office/drawing/2014/main" id="{BE823915-26C0-214F-9F1E-68831319AD10}"/>
              </a:ext>
            </a:extLst>
          </p:cNvPr>
          <p:cNvSpPr/>
          <p:nvPr userDrawn="1"/>
        </p:nvSpPr>
        <p:spPr>
          <a:xfrm>
            <a:off x="8147137" y="5943602"/>
            <a:ext cx="2901863" cy="2867543"/>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881626"/>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4" name="Picture Placeholder 69">
            <a:extLst>
              <a:ext uri="{FF2B5EF4-FFF2-40B4-BE49-F238E27FC236}">
                <a16:creationId xmlns:a16="http://schemas.microsoft.com/office/drawing/2014/main" id="{968FAE3C-D38D-7ECB-56BC-80AA92E315DC}"/>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6" name="Picture Placeholder 71">
            <a:extLst>
              <a:ext uri="{FF2B5EF4-FFF2-40B4-BE49-F238E27FC236}">
                <a16:creationId xmlns:a16="http://schemas.microsoft.com/office/drawing/2014/main" id="{74B877AB-CF76-6034-31AA-58EEB1A0264D}"/>
              </a:ext>
            </a:extLst>
          </p:cNvPr>
          <p:cNvSpPr>
            <a:spLocks noGrp="1"/>
          </p:cNvSpPr>
          <p:nvPr>
            <p:ph type="pic" sz="quarter" idx="27"/>
          </p:nvPr>
        </p:nvSpPr>
        <p:spPr>
          <a:xfrm>
            <a:off x="684213" y="857253"/>
            <a:ext cx="3430588" cy="4095747"/>
          </a:xfrm>
        </p:spPr>
        <p:txBody>
          <a:bodyPr/>
          <a:lstStyle/>
          <a:p>
            <a:endParaRPr lang="en-US"/>
          </a:p>
        </p:txBody>
      </p:sp>
    </p:spTree>
    <p:extLst>
      <p:ext uri="{BB962C8B-B14F-4D97-AF65-F5344CB8AC3E}">
        <p14:creationId xmlns:p14="http://schemas.microsoft.com/office/powerpoint/2010/main" val="226654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 Placeholder 31">
            <a:extLst>
              <a:ext uri="{FF2B5EF4-FFF2-40B4-BE49-F238E27FC236}">
                <a16:creationId xmlns:a16="http://schemas.microsoft.com/office/drawing/2014/main" id="{90E9E3F1-C7C8-80CB-A4AD-1F7C899E5BBD}"/>
              </a:ext>
            </a:extLst>
          </p:cNvPr>
          <p:cNvSpPr>
            <a:spLocks noGrp="1"/>
          </p:cNvSpPr>
          <p:nvPr>
            <p:ph type="body" sz="quarter" idx="13" hasCustomPrompt="1"/>
          </p:nvPr>
        </p:nvSpPr>
        <p:spPr>
          <a:xfrm>
            <a:off x="8382002" y="3657603"/>
            <a:ext cx="6676626"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Connect</a:t>
            </a:r>
          </a:p>
        </p:txBody>
      </p:sp>
      <p:sp>
        <p:nvSpPr>
          <p:cNvPr id="3" name="Text Placeholder 34">
            <a:extLst>
              <a:ext uri="{FF2B5EF4-FFF2-40B4-BE49-F238E27FC236}">
                <a16:creationId xmlns:a16="http://schemas.microsoft.com/office/drawing/2014/main" id="{E8D9A42A-0402-D79C-B1A6-B26C1FB1E7A9}"/>
              </a:ext>
            </a:extLst>
          </p:cNvPr>
          <p:cNvSpPr>
            <a:spLocks noGrp="1"/>
          </p:cNvSpPr>
          <p:nvPr>
            <p:ph type="body" sz="quarter" idx="14" hasCustomPrompt="1"/>
          </p:nvPr>
        </p:nvSpPr>
        <p:spPr>
          <a:xfrm>
            <a:off x="8382002" y="4630343"/>
            <a:ext cx="6676626" cy="1662763"/>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Name</a:t>
            </a:r>
          </a:p>
          <a:p>
            <a:pPr lvl="0"/>
            <a:r>
              <a:rPr lang="en-US" dirty="0"/>
              <a:t>Email</a:t>
            </a:r>
          </a:p>
          <a:p>
            <a:pPr lvl="0"/>
            <a:r>
              <a:rPr lang="en-US" dirty="0"/>
              <a:t>Phone</a:t>
            </a:r>
          </a:p>
          <a:p>
            <a:pPr lvl="0"/>
            <a:endParaRPr lang="en-US" dirty="0"/>
          </a:p>
          <a:p>
            <a:pPr lvl="0"/>
            <a:endParaRPr lang="en-US" dirty="0"/>
          </a:p>
          <a:p>
            <a:pPr lvl="0"/>
            <a:endParaRPr lang="en-US" dirty="0"/>
          </a:p>
        </p:txBody>
      </p:sp>
      <p:pic>
        <p:nvPicPr>
          <p:cNvPr id="11" name="Picture 10" descr="A picture containing colorfulness, circle, pattern, graphics&#10;&#10;Description automatically generated">
            <a:extLst>
              <a:ext uri="{FF2B5EF4-FFF2-40B4-BE49-F238E27FC236}">
                <a16:creationId xmlns:a16="http://schemas.microsoft.com/office/drawing/2014/main" id="{504F0609-1EAA-47D9-96EA-DDFE587C5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75" t="-4" r="9143" b="4"/>
          <a:stretch/>
        </p:blipFill>
        <p:spPr>
          <a:xfrm rot="5400000">
            <a:off x="-1142828" y="1142831"/>
            <a:ext cx="10058400" cy="7772743"/>
          </a:xfrm>
          <a:prstGeom prst="rect">
            <a:avLst/>
          </a:prstGeom>
        </p:spPr>
      </p:pic>
      <p:sp>
        <p:nvSpPr>
          <p:cNvPr id="4" name="object 12">
            <a:extLst>
              <a:ext uri="{FF2B5EF4-FFF2-40B4-BE49-F238E27FC236}">
                <a16:creationId xmlns:a16="http://schemas.microsoft.com/office/drawing/2014/main" id="{F849DAE8-7849-656D-2312-D3987C938CE5}"/>
              </a:ext>
            </a:extLst>
          </p:cNvPr>
          <p:cNvSpPr/>
          <p:nvPr userDrawn="1"/>
        </p:nvSpPr>
        <p:spPr>
          <a:xfrm>
            <a:off x="2318310" y="2672218"/>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5" name="object 13">
            <a:extLst>
              <a:ext uri="{FF2B5EF4-FFF2-40B4-BE49-F238E27FC236}">
                <a16:creationId xmlns:a16="http://schemas.microsoft.com/office/drawing/2014/main" id="{9C3E7B1B-E05A-D16C-AFCE-024015A945E9}"/>
              </a:ext>
            </a:extLst>
          </p:cNvPr>
          <p:cNvSpPr/>
          <p:nvPr userDrawn="1"/>
        </p:nvSpPr>
        <p:spPr>
          <a:xfrm>
            <a:off x="2318310" y="2598262"/>
            <a:ext cx="3136265" cy="4862028"/>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spTree>
    <p:extLst>
      <p:ext uri="{BB962C8B-B14F-4D97-AF65-F5344CB8AC3E}">
        <p14:creationId xmlns:p14="http://schemas.microsoft.com/office/powerpoint/2010/main" val="19041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12"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OxWorx">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DA5C55-0A29-579B-45B5-69C51C67358F}"/>
              </a:ext>
            </a:extLst>
          </p:cNvPr>
          <p:cNvSpPr/>
          <p:nvPr userDrawn="1"/>
        </p:nvSpPr>
        <p:spPr>
          <a:xfrm>
            <a:off x="0" y="2"/>
            <a:ext cx="6324600" cy="100965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Picture Placeholder 25">
            <a:extLst>
              <a:ext uri="{FF2B5EF4-FFF2-40B4-BE49-F238E27FC236}">
                <a16:creationId xmlns:a16="http://schemas.microsoft.com/office/drawing/2014/main" id="{37DA02ED-8F6B-8857-0C50-0AB86DD976CF}"/>
              </a:ext>
            </a:extLst>
          </p:cNvPr>
          <p:cNvSpPr>
            <a:spLocks noGrp="1"/>
          </p:cNvSpPr>
          <p:nvPr>
            <p:ph type="pic" sz="quarter" idx="10"/>
          </p:nvPr>
        </p:nvSpPr>
        <p:spPr>
          <a:xfrm>
            <a:off x="2" y="584947"/>
            <a:ext cx="5715000" cy="8863853"/>
          </a:xfrm>
          <a:solidFill>
            <a:schemeClr val="bg1">
              <a:lumMod val="95000"/>
            </a:schemeClr>
          </a:solidFill>
        </p:spPr>
        <p:txBody>
          <a:bodyPr/>
          <a:lstStyle/>
          <a:p>
            <a:endParaRPr lang="en-US" dirty="0"/>
          </a:p>
        </p:txBody>
      </p:sp>
      <p:sp>
        <p:nvSpPr>
          <p:cNvPr id="6" name="Text Placeholder 19">
            <a:extLst>
              <a:ext uri="{FF2B5EF4-FFF2-40B4-BE49-F238E27FC236}">
                <a16:creationId xmlns:a16="http://schemas.microsoft.com/office/drawing/2014/main" id="{013C05A8-6A1C-B30F-A8B1-56B3F66F0766}"/>
              </a:ext>
            </a:extLst>
          </p:cNvPr>
          <p:cNvSpPr>
            <a:spLocks noGrp="1"/>
          </p:cNvSpPr>
          <p:nvPr>
            <p:ph type="body" sz="quarter" idx="25" hasCustomPrompt="1"/>
          </p:nvPr>
        </p:nvSpPr>
        <p:spPr>
          <a:xfrm>
            <a:off x="5486401" y="609600"/>
            <a:ext cx="9550031" cy="846386"/>
          </a:xfrm>
        </p:spPr>
        <p:txBody>
          <a:bodyPr anchor="ctr"/>
          <a:lstStyle>
            <a:lvl1pPr>
              <a:defRPr sz="5500" b="1">
                <a:latin typeface="Arial" panose="020B0604020202020204" pitchFamily="34" charset="0"/>
                <a:cs typeface="Arial" panose="020B0604020202020204" pitchFamily="34" charset="0"/>
              </a:defRPr>
            </a:lvl1pPr>
          </a:lstStyle>
          <a:p>
            <a:pPr lvl="0"/>
            <a:r>
              <a:rPr lang="en-US" dirty="0"/>
              <a:t>Adapt to the Future of Work</a:t>
            </a:r>
          </a:p>
        </p:txBody>
      </p:sp>
      <p:sp>
        <p:nvSpPr>
          <p:cNvPr id="7" name="Text Placeholder 19">
            <a:extLst>
              <a:ext uri="{FF2B5EF4-FFF2-40B4-BE49-F238E27FC236}">
                <a16:creationId xmlns:a16="http://schemas.microsoft.com/office/drawing/2014/main" id="{534F13F1-A92F-F5CD-DACE-B2E613708C5D}"/>
              </a:ext>
            </a:extLst>
          </p:cNvPr>
          <p:cNvSpPr>
            <a:spLocks noGrp="1"/>
          </p:cNvSpPr>
          <p:nvPr>
            <p:ph type="body" sz="quarter" idx="26" hasCustomPrompt="1"/>
          </p:nvPr>
        </p:nvSpPr>
        <p:spPr>
          <a:xfrm>
            <a:off x="6705601" y="1676402"/>
            <a:ext cx="8382000" cy="1939890"/>
          </a:xfrm>
        </p:spPr>
        <p:txBody>
          <a:bodyPr/>
          <a:lstStyle>
            <a:lvl1pPr>
              <a:defRPr sz="1801">
                <a:latin typeface="Arial" panose="020B0604020202020204" pitchFamily="34" charset="0"/>
                <a:cs typeface="Arial" panose="020B0604020202020204" pitchFamily="34" charset="0"/>
              </a:defRPr>
            </a:lvl1pPr>
          </a:lstStyle>
          <a:p>
            <a:pPr marL="0" marR="0" lvl="0" indent="0" defTabSz="914485" eaLnBrk="1" fontAlgn="auto" latinLnBrk="0" hangingPunct="1">
              <a:lnSpc>
                <a:spcPct val="100000"/>
              </a:lnSpc>
              <a:spcBef>
                <a:spcPts val="0"/>
              </a:spcBef>
              <a:spcAft>
                <a:spcPts val="0"/>
              </a:spcAft>
              <a:buClrTx/>
              <a:buSzTx/>
              <a:buFontTx/>
              <a:buNone/>
              <a:tabLst/>
              <a:defRPr/>
            </a:pPr>
            <a:r>
              <a:rPr lang="en-US" sz="1801" dirty="0"/>
              <a:t>Oxford Properties presents its newest move-in-ready office product. Our best-in-class, professionally managed workspaces can accommodate teams of all sizes, and are designed for how people live and work today. Attract and retain talent, network with Fortune 500 companies, and enjoy access to all of Oxford’s premium tenant-exclusive amenities. With all-inclusive pricing and simple lease terms, it’s as easy as 1-2-3, to get started with </a:t>
            </a:r>
            <a:r>
              <a:rPr lang="en-US" sz="1801" dirty="0" err="1"/>
              <a:t>OxWorx</a:t>
            </a:r>
            <a:r>
              <a:rPr lang="en-US" sz="1801" dirty="0"/>
              <a:t>.</a:t>
            </a:r>
            <a:endParaRPr lang="en-US" sz="1801" dirty="0">
              <a:effectLst/>
            </a:endParaRPr>
          </a:p>
          <a:p>
            <a:pPr lvl="0"/>
            <a:endParaRPr lang="en-US" dirty="0"/>
          </a:p>
        </p:txBody>
      </p:sp>
      <p:sp>
        <p:nvSpPr>
          <p:cNvPr id="22" name="Text Placeholder 19">
            <a:extLst>
              <a:ext uri="{FF2B5EF4-FFF2-40B4-BE49-F238E27FC236}">
                <a16:creationId xmlns:a16="http://schemas.microsoft.com/office/drawing/2014/main" id="{59DF81E1-A20D-8F9D-7201-B581E4E8D8BA}"/>
              </a:ext>
            </a:extLst>
          </p:cNvPr>
          <p:cNvSpPr>
            <a:spLocks noGrp="1"/>
          </p:cNvSpPr>
          <p:nvPr>
            <p:ph type="body" sz="quarter" idx="27" hasCustomPrompt="1"/>
          </p:nvPr>
        </p:nvSpPr>
        <p:spPr>
          <a:xfrm>
            <a:off x="7162802" y="4419600"/>
            <a:ext cx="685800" cy="4231928"/>
          </a:xfrm>
        </p:spPr>
        <p:txBody>
          <a:bodyPr anchor="ctr"/>
          <a:lstStyle>
            <a:lvl1pPr>
              <a:defRPr sz="5500" b="1">
                <a:solidFill>
                  <a:srgbClr val="0B9376"/>
                </a:solidFill>
                <a:latin typeface="Arial" panose="020B0604020202020204" pitchFamily="34" charset="0"/>
                <a:cs typeface="Arial" panose="020B0604020202020204" pitchFamily="34" charset="0"/>
              </a:defRPr>
            </a:lvl1pPr>
          </a:lstStyle>
          <a:p>
            <a:pPr lvl="0"/>
            <a:r>
              <a:rPr lang="en-US" dirty="0"/>
              <a:t>1</a:t>
            </a:r>
          </a:p>
          <a:p>
            <a:pPr lvl="0"/>
            <a:endParaRPr lang="en-US" dirty="0"/>
          </a:p>
          <a:p>
            <a:pPr lvl="0"/>
            <a:r>
              <a:rPr lang="en-US" dirty="0"/>
              <a:t>2</a:t>
            </a:r>
          </a:p>
          <a:p>
            <a:pPr lvl="0"/>
            <a:endParaRPr lang="en-US" dirty="0"/>
          </a:p>
          <a:p>
            <a:pPr lvl="0"/>
            <a:r>
              <a:rPr lang="en-US" dirty="0"/>
              <a:t>3</a:t>
            </a:r>
          </a:p>
        </p:txBody>
      </p:sp>
    </p:spTree>
    <p:extLst>
      <p:ext uri="{BB962C8B-B14F-4D97-AF65-F5344CB8AC3E}">
        <p14:creationId xmlns:p14="http://schemas.microsoft.com/office/powerpoint/2010/main" val="207566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Layout 1">
    <p:spTree>
      <p:nvGrpSpPr>
        <p:cNvPr id="1" name=""/>
        <p:cNvGrpSpPr/>
        <p:nvPr/>
      </p:nvGrpSpPr>
      <p:grpSpPr>
        <a:xfrm>
          <a:off x="0" y="0"/>
          <a:ext cx="0" cy="0"/>
          <a:chOff x="0" y="0"/>
          <a:chExt cx="0" cy="0"/>
        </a:xfrm>
      </p:grpSpPr>
      <p:pic>
        <p:nvPicPr>
          <p:cNvPr id="18" name="Picture 17" descr="A picture containing colorfulness, circle, pattern, graphics&#10;&#10;Description automatically generated">
            <a:extLst>
              <a:ext uri="{FF2B5EF4-FFF2-40B4-BE49-F238E27FC236}">
                <a16:creationId xmlns:a16="http://schemas.microsoft.com/office/drawing/2014/main" id="{C9D0AF15-74DC-A338-F93E-123EE37AE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53" t="50000" r="20021" b="16875"/>
          <a:stretch/>
        </p:blipFill>
        <p:spPr>
          <a:xfrm>
            <a:off x="2" y="0"/>
            <a:ext cx="6331526" cy="2369128"/>
          </a:xfrm>
          <a:prstGeom prst="rect">
            <a:avLst/>
          </a:prstGeom>
        </p:spPr>
      </p:pic>
      <p:pic>
        <p:nvPicPr>
          <p:cNvPr id="19" name="Picture Placeholder 9">
            <a:extLst>
              <a:ext uri="{FF2B5EF4-FFF2-40B4-BE49-F238E27FC236}">
                <a16:creationId xmlns:a16="http://schemas.microsoft.com/office/drawing/2014/main" id="{C8A9BE48-B55C-1866-EC97-5DCEED4D0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8" r="15284"/>
          <a:stretch/>
        </p:blipFill>
        <p:spPr>
          <a:xfrm>
            <a:off x="6345384" y="2362200"/>
            <a:ext cx="9199419" cy="7696200"/>
          </a:xfrm>
          <a:prstGeom prst="rect">
            <a:avLst/>
          </a:prstGeom>
        </p:spPr>
      </p:pic>
      <p:sp>
        <p:nvSpPr>
          <p:cNvPr id="20" name="Text Placeholder 2">
            <a:extLst>
              <a:ext uri="{FF2B5EF4-FFF2-40B4-BE49-F238E27FC236}">
                <a16:creationId xmlns:a16="http://schemas.microsoft.com/office/drawing/2014/main" id="{CDDAFF3D-D028-854F-5F65-9BE341EDA52D}"/>
              </a:ext>
            </a:extLst>
          </p:cNvPr>
          <p:cNvSpPr>
            <a:spLocks noGrp="1"/>
          </p:cNvSpPr>
          <p:nvPr>
            <p:ph type="body" sz="quarter" idx="16"/>
          </p:nvPr>
        </p:nvSpPr>
        <p:spPr>
          <a:xfrm>
            <a:off x="6781801" y="304802"/>
            <a:ext cx="8229600" cy="1692771"/>
          </a:xfrm>
        </p:spPr>
        <p:txBody>
          <a:bodyPr/>
          <a:lstStyle>
            <a:lvl1pPr>
              <a:defRPr b="1">
                <a:latin typeface="Arial" panose="020B0604020202020204" pitchFamily="34" charset="0"/>
                <a:cs typeface="Arial" panose="020B0604020202020204" pitchFamily="34" charset="0"/>
              </a:defRPr>
            </a:lvl1pPr>
          </a:lstStyle>
          <a:p>
            <a:r>
              <a:rPr lang="en-US" sz="5500" dirty="0"/>
              <a:t>Game-changing</a:t>
            </a:r>
          </a:p>
          <a:p>
            <a:r>
              <a:rPr lang="en-US" sz="5500" dirty="0"/>
              <a:t>Amenities &amp; Services</a:t>
            </a:r>
          </a:p>
        </p:txBody>
      </p:sp>
      <p:sp>
        <p:nvSpPr>
          <p:cNvPr id="22" name="Text Placeholder 5">
            <a:extLst>
              <a:ext uri="{FF2B5EF4-FFF2-40B4-BE49-F238E27FC236}">
                <a16:creationId xmlns:a16="http://schemas.microsoft.com/office/drawing/2014/main" id="{8AAECCD8-D743-D859-BADA-8B9BD1263A3C}"/>
              </a:ext>
            </a:extLst>
          </p:cNvPr>
          <p:cNvSpPr>
            <a:spLocks noGrp="1"/>
          </p:cNvSpPr>
          <p:nvPr>
            <p:ph type="body" sz="quarter" idx="27"/>
          </p:nvPr>
        </p:nvSpPr>
        <p:spPr>
          <a:xfrm>
            <a:off x="914401" y="6324604"/>
            <a:ext cx="4419601" cy="492571"/>
          </a:xfrm>
        </p:spPr>
        <p:txBody>
          <a:bodyPr/>
          <a:lstStyle>
            <a:lvl1pPr>
              <a:defRPr b="1">
                <a:latin typeface="Arial" panose="020B0604020202020204" pitchFamily="34" charset="0"/>
                <a:cs typeface="Arial" panose="020B0604020202020204" pitchFamily="34" charset="0"/>
              </a:defRPr>
            </a:lvl1pPr>
          </a:lstStyle>
          <a:p>
            <a:r>
              <a:rPr lang="en-US" sz="3201" dirty="0"/>
              <a:t>Amenities Highlights</a:t>
            </a:r>
          </a:p>
        </p:txBody>
      </p:sp>
      <p:sp>
        <p:nvSpPr>
          <p:cNvPr id="24" name="Text Placeholder 7">
            <a:extLst>
              <a:ext uri="{FF2B5EF4-FFF2-40B4-BE49-F238E27FC236}">
                <a16:creationId xmlns:a16="http://schemas.microsoft.com/office/drawing/2014/main" id="{8F0A346A-A1D7-134A-D36C-67A051EBE4C7}"/>
              </a:ext>
            </a:extLst>
          </p:cNvPr>
          <p:cNvSpPr>
            <a:spLocks noGrp="1"/>
          </p:cNvSpPr>
          <p:nvPr>
            <p:ph type="body" sz="quarter" idx="29"/>
          </p:nvPr>
        </p:nvSpPr>
        <p:spPr>
          <a:xfrm>
            <a:off x="914403" y="3200403"/>
            <a:ext cx="4267199" cy="492571"/>
          </a:xfrm>
        </p:spPr>
        <p:txBody>
          <a:bodyPr/>
          <a:lstStyle>
            <a:lvl1pPr>
              <a:defRPr b="1">
                <a:latin typeface="Arial" panose="020B0604020202020204" pitchFamily="34" charset="0"/>
                <a:cs typeface="Arial" panose="020B0604020202020204" pitchFamily="34" charset="0"/>
              </a:defRPr>
            </a:lvl1pPr>
          </a:lstStyle>
          <a:p>
            <a:r>
              <a:rPr lang="en-US" sz="3201" dirty="0"/>
              <a:t>Service Highlights</a:t>
            </a:r>
          </a:p>
        </p:txBody>
      </p:sp>
      <p:sp>
        <p:nvSpPr>
          <p:cNvPr id="25" name="object 2">
            <a:extLst>
              <a:ext uri="{FF2B5EF4-FFF2-40B4-BE49-F238E27FC236}">
                <a16:creationId xmlns:a16="http://schemas.microsoft.com/office/drawing/2014/main" id="{7228FBE6-EDB3-D963-777A-5E3074991243}"/>
              </a:ext>
            </a:extLst>
          </p:cNvPr>
          <p:cNvSpPr/>
          <p:nvPr userDrawn="1"/>
        </p:nvSpPr>
        <p:spPr>
          <a:xfrm>
            <a:off x="0" y="3200400"/>
            <a:ext cx="609600" cy="26670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object 2">
            <a:extLst>
              <a:ext uri="{FF2B5EF4-FFF2-40B4-BE49-F238E27FC236}">
                <a16:creationId xmlns:a16="http://schemas.microsoft.com/office/drawing/2014/main" id="{55B4DC51-F37B-E96F-9FC4-332D3F628D75}"/>
              </a:ext>
            </a:extLst>
          </p:cNvPr>
          <p:cNvSpPr/>
          <p:nvPr userDrawn="1"/>
        </p:nvSpPr>
        <p:spPr>
          <a:xfrm>
            <a:off x="0" y="6400802"/>
            <a:ext cx="609600" cy="28956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 name="Text Placeholder 4">
            <a:extLst>
              <a:ext uri="{FF2B5EF4-FFF2-40B4-BE49-F238E27FC236}">
                <a16:creationId xmlns:a16="http://schemas.microsoft.com/office/drawing/2014/main" id="{A66BA6C1-7784-0078-F1B4-14D1BED5B1ED}"/>
              </a:ext>
            </a:extLst>
          </p:cNvPr>
          <p:cNvSpPr>
            <a:spLocks noGrp="1"/>
          </p:cNvSpPr>
          <p:nvPr>
            <p:ph type="body" sz="quarter" idx="4294967295"/>
          </p:nvPr>
        </p:nvSpPr>
        <p:spPr>
          <a:xfrm>
            <a:off x="914400" y="6934200"/>
            <a:ext cx="2756470" cy="2698175"/>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Shops &amp; Services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Food courts &amp; Dining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PATH connected</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Tenant exclusive gym</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Secure Bike storage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End-of-Trip showers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EV charging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Day care</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24EF5FE-4149-9111-A941-53FDEB9C837E}"/>
              </a:ext>
            </a:extLst>
          </p:cNvPr>
          <p:cNvSpPr>
            <a:spLocks noGrp="1"/>
          </p:cNvSpPr>
          <p:nvPr>
            <p:ph type="body" sz="quarter" idx="4294967295"/>
          </p:nvPr>
        </p:nvSpPr>
        <p:spPr>
          <a:xfrm>
            <a:off x="914400" y="3810000"/>
            <a:ext cx="4724402" cy="2092881"/>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Coffee &amp; snacks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Internet &amp; Wi-Fi</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Nightly Cleaning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24/7 Security</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Corporate Concierge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310-MAXX Award winning service app</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Style 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8673C614-A826-CD7D-C412-AB40CF7B2BD1}"/>
              </a:ext>
            </a:extLst>
          </p:cNvPr>
          <p:cNvSpPr/>
          <p:nvPr userDrawn="1"/>
        </p:nvSpPr>
        <p:spPr>
          <a:xfrm>
            <a:off x="10972800" y="4572000"/>
            <a:ext cx="4572001" cy="54864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384B5A"/>
          </a:solidFill>
        </p:spPr>
        <p:txBody>
          <a:bodyPr wrap="square" lIns="0" tIns="0" rIns="0" bIns="0" rtlCol="0"/>
          <a:lstStyle/>
          <a:p>
            <a:endParaRPr dirty="0"/>
          </a:p>
        </p:txBody>
      </p:sp>
      <p:sp>
        <p:nvSpPr>
          <p:cNvPr id="6" name="object 2">
            <a:extLst>
              <a:ext uri="{FF2B5EF4-FFF2-40B4-BE49-F238E27FC236}">
                <a16:creationId xmlns:a16="http://schemas.microsoft.com/office/drawing/2014/main" id="{051BB903-BF7D-5E07-807C-D3AEF6CB3C19}"/>
              </a:ext>
            </a:extLst>
          </p:cNvPr>
          <p:cNvSpPr/>
          <p:nvPr userDrawn="1"/>
        </p:nvSpPr>
        <p:spPr>
          <a:xfrm>
            <a:off x="0" y="0"/>
            <a:ext cx="5791200" cy="10058400"/>
          </a:xfrm>
          <a:custGeom>
            <a:avLst/>
            <a:gdLst/>
            <a:ahLst/>
            <a:cxnLst/>
            <a:rect l="l" t="t" r="r" b="b"/>
            <a:pathLst>
              <a:path w="5715000" h="10058400">
                <a:moveTo>
                  <a:pt x="5715000" y="0"/>
                </a:moveTo>
                <a:lnTo>
                  <a:pt x="0" y="0"/>
                </a:lnTo>
                <a:lnTo>
                  <a:pt x="0" y="10058400"/>
                </a:lnTo>
                <a:lnTo>
                  <a:pt x="5715000" y="10058400"/>
                </a:lnTo>
                <a:lnTo>
                  <a:pt x="5715000" y="0"/>
                </a:lnTo>
                <a:close/>
              </a:path>
            </a:pathLst>
          </a:custGeom>
          <a:solidFill>
            <a:srgbClr val="0B9376"/>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792E4515-7F57-0C22-05A3-C39299DF808B}"/>
              </a:ext>
            </a:extLst>
          </p:cNvPr>
          <p:cNvSpPr>
            <a:spLocks noGrp="1"/>
          </p:cNvSpPr>
          <p:nvPr>
            <p:ph type="pic" sz="quarter" idx="18"/>
          </p:nvPr>
        </p:nvSpPr>
        <p:spPr>
          <a:xfrm>
            <a:off x="609604" y="571338"/>
            <a:ext cx="6934200" cy="8877462"/>
          </a:xfrm>
        </p:spPr>
        <p:txBody>
          <a:bodyPr/>
          <a:lstStyle/>
          <a:p>
            <a:endParaRPr lang="en-US" dirty="0"/>
          </a:p>
        </p:txBody>
      </p:sp>
      <p:sp>
        <p:nvSpPr>
          <p:cNvPr id="20" name="Text Placeholder 19">
            <a:extLst>
              <a:ext uri="{FF2B5EF4-FFF2-40B4-BE49-F238E27FC236}">
                <a16:creationId xmlns:a16="http://schemas.microsoft.com/office/drawing/2014/main" id="{8493D084-755D-8FDE-201A-86B8E68CABEB}"/>
              </a:ext>
            </a:extLst>
          </p:cNvPr>
          <p:cNvSpPr>
            <a:spLocks noGrp="1"/>
          </p:cNvSpPr>
          <p:nvPr>
            <p:ph type="body" sz="quarter" idx="25" hasCustomPrompt="1"/>
          </p:nvPr>
        </p:nvSpPr>
        <p:spPr>
          <a:xfrm>
            <a:off x="7912241" y="571500"/>
            <a:ext cx="7010400" cy="846386"/>
          </a:xfrm>
        </p:spPr>
        <p:txBody>
          <a:bodyPr/>
          <a:lstStyle>
            <a:lvl1pPr>
              <a:defRPr sz="5500" b="1">
                <a:latin typeface="Arial" panose="020B0604020202020204" pitchFamily="34" charset="0"/>
                <a:cs typeface="Arial" panose="020B0604020202020204" pitchFamily="34" charset="0"/>
              </a:defRPr>
            </a:lvl1pPr>
          </a:lstStyle>
          <a:p>
            <a:pPr lvl="0"/>
            <a:r>
              <a:rPr lang="en-US" dirty="0"/>
              <a:t>Building name</a:t>
            </a:r>
          </a:p>
        </p:txBody>
      </p:sp>
      <p:sp>
        <p:nvSpPr>
          <p:cNvPr id="21" name="Text Placeholder 19">
            <a:extLst>
              <a:ext uri="{FF2B5EF4-FFF2-40B4-BE49-F238E27FC236}">
                <a16:creationId xmlns:a16="http://schemas.microsoft.com/office/drawing/2014/main" id="{65247EB2-CCA4-AD03-A842-6B3C35DA5A5D}"/>
              </a:ext>
            </a:extLst>
          </p:cNvPr>
          <p:cNvSpPr>
            <a:spLocks noGrp="1"/>
          </p:cNvSpPr>
          <p:nvPr>
            <p:ph type="body" sz="quarter" idx="26" hasCustomPrompt="1"/>
          </p:nvPr>
        </p:nvSpPr>
        <p:spPr>
          <a:xfrm>
            <a:off x="7924803" y="1521024"/>
            <a:ext cx="7010400" cy="2593776"/>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
        <p:nvSpPr>
          <p:cNvPr id="25" name="Text Placeholder 5">
            <a:extLst>
              <a:ext uri="{FF2B5EF4-FFF2-40B4-BE49-F238E27FC236}">
                <a16:creationId xmlns:a16="http://schemas.microsoft.com/office/drawing/2014/main" id="{90B19489-C030-2175-CC25-28B081BE7F98}"/>
              </a:ext>
            </a:extLst>
          </p:cNvPr>
          <p:cNvSpPr>
            <a:spLocks noGrp="1"/>
          </p:cNvSpPr>
          <p:nvPr>
            <p:ph type="body" sz="quarter" idx="27" hasCustomPrompt="1"/>
          </p:nvPr>
        </p:nvSpPr>
        <p:spPr>
          <a:xfrm>
            <a:off x="7848600" y="4800600"/>
            <a:ext cx="3276600" cy="492571"/>
          </a:xfrm>
        </p:spPr>
        <p:txBody>
          <a:bodyPr/>
          <a:lstStyle>
            <a:lvl1pPr>
              <a:defRPr b="1">
                <a:latin typeface="Arial" panose="020B0604020202020204" pitchFamily="34" charset="0"/>
                <a:cs typeface="Arial" panose="020B0604020202020204" pitchFamily="34" charset="0"/>
              </a:defRPr>
            </a:lvl1pPr>
          </a:lstStyle>
          <a:p>
            <a:r>
              <a:rPr lang="en-US" sz="3201" dirty="0"/>
              <a:t>Recognitions</a:t>
            </a:r>
          </a:p>
        </p:txBody>
      </p:sp>
      <p:sp>
        <p:nvSpPr>
          <p:cNvPr id="27" name="Text Placeholder 5">
            <a:extLst>
              <a:ext uri="{FF2B5EF4-FFF2-40B4-BE49-F238E27FC236}">
                <a16:creationId xmlns:a16="http://schemas.microsoft.com/office/drawing/2014/main" id="{09DB2939-5BDC-EB8A-A260-77A43BB30A4C}"/>
              </a:ext>
            </a:extLst>
          </p:cNvPr>
          <p:cNvSpPr>
            <a:spLocks noGrp="1"/>
          </p:cNvSpPr>
          <p:nvPr>
            <p:ph type="body" sz="quarter" idx="28" hasCustomPrompt="1"/>
          </p:nvPr>
        </p:nvSpPr>
        <p:spPr>
          <a:xfrm>
            <a:off x="11277600" y="4800603"/>
            <a:ext cx="3886198" cy="60959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z="3201" dirty="0"/>
              <a:t>Property Highlights</a:t>
            </a:r>
          </a:p>
        </p:txBody>
      </p:sp>
      <p:sp>
        <p:nvSpPr>
          <p:cNvPr id="4" name="Text Placeholder 19">
            <a:extLst>
              <a:ext uri="{FF2B5EF4-FFF2-40B4-BE49-F238E27FC236}">
                <a16:creationId xmlns:a16="http://schemas.microsoft.com/office/drawing/2014/main" id="{E8551D1B-5FFA-8F52-24D2-505D2A8E5374}"/>
              </a:ext>
            </a:extLst>
          </p:cNvPr>
          <p:cNvSpPr>
            <a:spLocks noGrp="1"/>
          </p:cNvSpPr>
          <p:nvPr>
            <p:ph type="body" sz="quarter" idx="29" hasCustomPrompt="1"/>
          </p:nvPr>
        </p:nvSpPr>
        <p:spPr>
          <a:xfrm>
            <a:off x="7848600" y="5638800"/>
            <a:ext cx="2819400" cy="3810000"/>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Tree>
    <p:extLst>
      <p:ext uri="{BB962C8B-B14F-4D97-AF65-F5344CB8AC3E}">
        <p14:creationId xmlns:p14="http://schemas.microsoft.com/office/powerpoint/2010/main" val="14753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ite Option 1A">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0B937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2" name="Text Placeholder 31">
            <a:extLst>
              <a:ext uri="{FF2B5EF4-FFF2-40B4-BE49-F238E27FC236}">
                <a16:creationId xmlns:a16="http://schemas.microsoft.com/office/drawing/2014/main" id="{A19C6F98-5C07-A82A-B088-6834859FC287}"/>
              </a:ext>
            </a:extLst>
          </p:cNvPr>
          <p:cNvSpPr>
            <a:spLocks noGrp="1"/>
          </p:cNvSpPr>
          <p:nvPr>
            <p:ph type="body" sz="quarter" idx="13" hasCustomPrompt="1"/>
          </p:nvPr>
        </p:nvSpPr>
        <p:spPr>
          <a:xfrm>
            <a:off x="8128001"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23" name="Text Placeholder 34">
            <a:extLst>
              <a:ext uri="{FF2B5EF4-FFF2-40B4-BE49-F238E27FC236}">
                <a16:creationId xmlns:a16="http://schemas.microsoft.com/office/drawing/2014/main" id="{D7A84422-0C66-439E-7CCE-005A8A07055A}"/>
              </a:ext>
            </a:extLst>
          </p:cNvPr>
          <p:cNvSpPr>
            <a:spLocks noGrp="1"/>
          </p:cNvSpPr>
          <p:nvPr>
            <p:ph type="body" sz="quarter" idx="14" hasCustomPrompt="1"/>
          </p:nvPr>
        </p:nvSpPr>
        <p:spPr>
          <a:xfrm>
            <a:off x="8128001"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24" name="Text Placeholder 34">
            <a:extLst>
              <a:ext uri="{FF2B5EF4-FFF2-40B4-BE49-F238E27FC236}">
                <a16:creationId xmlns:a16="http://schemas.microsoft.com/office/drawing/2014/main" id="{5A93D84F-8B39-DD5F-98D9-A8AB623335BE}"/>
              </a:ext>
            </a:extLst>
          </p:cNvPr>
          <p:cNvSpPr>
            <a:spLocks noGrp="1"/>
          </p:cNvSpPr>
          <p:nvPr>
            <p:ph type="body" sz="quarter" idx="15" hasCustomPrompt="1"/>
          </p:nvPr>
        </p:nvSpPr>
        <p:spPr>
          <a:xfrm>
            <a:off x="8128001"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26" name="Picture Placeholder 25">
            <a:extLst>
              <a:ext uri="{FF2B5EF4-FFF2-40B4-BE49-F238E27FC236}">
                <a16:creationId xmlns:a16="http://schemas.microsoft.com/office/drawing/2014/main" id="{512F9B0C-01CF-FEE3-7DC8-A7CBD317987B}"/>
              </a:ext>
            </a:extLst>
          </p:cNvPr>
          <p:cNvSpPr>
            <a:spLocks noGrp="1"/>
          </p:cNvSpPr>
          <p:nvPr>
            <p:ph type="pic" sz="quarter" idx="16" hasCustomPrompt="1"/>
          </p:nvPr>
        </p:nvSpPr>
        <p:spPr>
          <a:xfrm>
            <a:off x="8140703"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2" name="Text Placeholder 31">
            <a:extLst>
              <a:ext uri="{FF2B5EF4-FFF2-40B4-BE49-F238E27FC236}">
                <a16:creationId xmlns:a16="http://schemas.microsoft.com/office/drawing/2014/main" id="{8325CE4D-C2A1-A2FC-8EE2-ED6B400DFEBB}"/>
              </a:ext>
            </a:extLst>
          </p:cNvPr>
          <p:cNvSpPr>
            <a:spLocks noGrp="1"/>
          </p:cNvSpPr>
          <p:nvPr>
            <p:ph type="body" sz="quarter" idx="17" hasCustomPrompt="1"/>
          </p:nvPr>
        </p:nvSpPr>
        <p:spPr>
          <a:xfrm>
            <a:off x="8128001"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973103240"/>
      </p:ext>
    </p:extLst>
  </p:cSld>
  <p:clrMapOvr>
    <a:masterClrMapping/>
  </p:clrMapOvr>
  <p:extLst>
    <p:ext uri="{DCECCB84-F9BA-43D5-87BE-67443E8EF086}">
      <p15:sldGuideLst xmlns:p15="http://schemas.microsoft.com/office/powerpoint/2012/main">
        <p15:guide id="1" pos="4624" userDrawn="1">
          <p15:clr>
            <a:srgbClr val="FBAE40"/>
          </p15:clr>
        </p15:guide>
        <p15:guide id="2" pos="51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Option 1B">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FCB11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599"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87ED71D8-EF10-69EA-260C-4E4BCF491DEB}"/>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A3D2B883-8CC1-9F87-B4EB-01DFBD5CC964}"/>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9EE54C3-8483-EC8B-497D-60C1DAB6BDC1}"/>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5E200180-63C6-2501-2877-9133EF94318C}"/>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36B9E578-E3CF-1DF8-31C1-EBF8D0F5177C}"/>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81762676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Option 1C">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601"/>
            <a:ext cx="3810000" cy="5257799"/>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B58080"/>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A05F13E3-D591-E241-A8B3-7A8C81B314A8}"/>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253830B4-BC3B-6C16-87A4-73E823E3D80A}"/>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5BA8FE3-8C06-3F0B-471D-6D997869E663}"/>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8715B0E3-6645-5D92-2EB5-ADF0C545C070}"/>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D8BC7AAB-0AFA-69C2-8A7B-3C21BF38B2B9}"/>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398316314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ite Option 2A">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953A0A0-78D9-BCED-2BAA-621AAF68C1A9}"/>
              </a:ext>
            </a:extLst>
          </p:cNvPr>
          <p:cNvSpPr/>
          <p:nvPr userDrawn="1"/>
        </p:nvSpPr>
        <p:spPr>
          <a:xfrm>
            <a:off x="11468102" y="3412"/>
            <a:ext cx="4076700" cy="9198645"/>
          </a:xfrm>
          <a:prstGeom prst="rect">
            <a:avLst/>
          </a:prstGeom>
          <a:solidFill>
            <a:srgbClr val="0B9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1D7180-B303-5CBF-C40B-BB97C06C7CC1}"/>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8">
            <a:extLst>
              <a:ext uri="{FF2B5EF4-FFF2-40B4-BE49-F238E27FC236}">
                <a16:creationId xmlns:a16="http://schemas.microsoft.com/office/drawing/2014/main" id="{BD04A535-0FEA-6800-0443-D68B8A617AC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5" name="Picture Placeholder 14">
            <a:extLst>
              <a:ext uri="{FF2B5EF4-FFF2-40B4-BE49-F238E27FC236}">
                <a16:creationId xmlns:a16="http://schemas.microsoft.com/office/drawing/2014/main" id="{DE0346DD-8A69-D74E-3AE6-085606ECA034}"/>
              </a:ext>
            </a:extLst>
          </p:cNvPr>
          <p:cNvSpPr>
            <a:spLocks noGrp="1"/>
          </p:cNvSpPr>
          <p:nvPr>
            <p:ph type="pic" sz="quarter" idx="16"/>
          </p:nvPr>
        </p:nvSpPr>
        <p:spPr>
          <a:xfrm>
            <a:off x="10972802" y="741364"/>
            <a:ext cx="4572000" cy="2778079"/>
          </a:xfrm>
        </p:spPr>
        <p:txBody>
          <a:bodyPr/>
          <a:lstStyle/>
          <a:p>
            <a:endParaRPr lang="en-US" dirty="0"/>
          </a:p>
        </p:txBody>
      </p:sp>
      <p:sp>
        <p:nvSpPr>
          <p:cNvPr id="21" name="Picture Placeholder 20">
            <a:extLst>
              <a:ext uri="{FF2B5EF4-FFF2-40B4-BE49-F238E27FC236}">
                <a16:creationId xmlns:a16="http://schemas.microsoft.com/office/drawing/2014/main" id="{AF7FB22A-AA9A-8A11-C38B-DD23CE69D1F2}"/>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23" name="Text Placeholder 22">
            <a:extLst>
              <a:ext uri="{FF2B5EF4-FFF2-40B4-BE49-F238E27FC236}">
                <a16:creationId xmlns:a16="http://schemas.microsoft.com/office/drawing/2014/main" id="{33EE3E9E-2289-08CE-7110-96ABB8604487}"/>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8" name="Text Placeholder 27">
            <a:extLst>
              <a:ext uri="{FF2B5EF4-FFF2-40B4-BE49-F238E27FC236}">
                <a16:creationId xmlns:a16="http://schemas.microsoft.com/office/drawing/2014/main" id="{DFF2B018-DDB1-9CBE-1882-2E6125C0A2ED}"/>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30" name="Text Placeholder 29">
            <a:extLst>
              <a:ext uri="{FF2B5EF4-FFF2-40B4-BE49-F238E27FC236}">
                <a16:creationId xmlns:a16="http://schemas.microsoft.com/office/drawing/2014/main" id="{121170C0-8CCA-D4F3-0E9E-4F917793B7A4}"/>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32" name="Picture Placeholder 14">
            <a:extLst>
              <a:ext uri="{FF2B5EF4-FFF2-40B4-BE49-F238E27FC236}">
                <a16:creationId xmlns:a16="http://schemas.microsoft.com/office/drawing/2014/main" id="{90AFF62D-A65E-947E-DA36-7DEB551D3FF1}"/>
              </a:ext>
            </a:extLst>
          </p:cNvPr>
          <p:cNvSpPr>
            <a:spLocks noGrp="1"/>
          </p:cNvSpPr>
          <p:nvPr>
            <p:ph type="pic" sz="quarter" idx="23"/>
          </p:nvPr>
        </p:nvSpPr>
        <p:spPr>
          <a:xfrm>
            <a:off x="10972802" y="3858076"/>
            <a:ext cx="4572000" cy="2778076"/>
          </a:xfrm>
        </p:spPr>
        <p:txBody>
          <a:bodyPr/>
          <a:lstStyle/>
          <a:p>
            <a:endParaRPr lang="en-US" dirty="0"/>
          </a:p>
        </p:txBody>
      </p:sp>
      <p:sp>
        <p:nvSpPr>
          <p:cNvPr id="33" name="Text Placeholder 27">
            <a:extLst>
              <a:ext uri="{FF2B5EF4-FFF2-40B4-BE49-F238E27FC236}">
                <a16:creationId xmlns:a16="http://schemas.microsoft.com/office/drawing/2014/main" id="{61C4690E-87CD-9F2C-0E00-51C7D58D1642}"/>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35" name="Straight Connector 34">
            <a:extLst>
              <a:ext uri="{FF2B5EF4-FFF2-40B4-BE49-F238E27FC236}">
                <a16:creationId xmlns:a16="http://schemas.microsoft.com/office/drawing/2014/main" id="{B01DF561-FC85-669D-EA83-468517BE0A10}"/>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FA4D055B-906D-D818-25BE-472CB7D73EB1}"/>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Tree>
    <p:extLst>
      <p:ext uri="{BB962C8B-B14F-4D97-AF65-F5344CB8AC3E}">
        <p14:creationId xmlns:p14="http://schemas.microsoft.com/office/powerpoint/2010/main" val="328641070"/>
      </p:ext>
    </p:extLst>
  </p:cSld>
  <p:clrMapOvr>
    <a:masterClrMapping/>
  </p:clrMapOvr>
  <p:extLst>
    <p:ext uri="{DCECCB84-F9BA-43D5-87BE-67443E8EF086}">
      <p15:sldGuideLst xmlns:p15="http://schemas.microsoft.com/office/powerpoint/2012/main">
        <p15:guide id="1" orient="horz" pos="2238" userDrawn="1">
          <p15:clr>
            <a:srgbClr val="FBAE40"/>
          </p15:clr>
        </p15:guide>
        <p15:guide id="2" orient="horz" pos="469" userDrawn="1">
          <p15:clr>
            <a:srgbClr val="FBAE40"/>
          </p15:clr>
        </p15:guide>
        <p15:guide id="3" orient="horz" pos="2420" userDrawn="1">
          <p15:clr>
            <a:srgbClr val="FBAE40"/>
          </p15:clr>
        </p15:guide>
        <p15:guide id="4" orient="horz" pos="41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ite Option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49F5-5222-47A3-32F6-A5BA51ADE6B9}"/>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73ABB18-8C7B-2AD2-8CEE-05D8FDFFF16C}"/>
              </a:ext>
            </a:extLst>
          </p:cNvPr>
          <p:cNvSpPr/>
          <p:nvPr userDrawn="1"/>
        </p:nvSpPr>
        <p:spPr>
          <a:xfrm>
            <a:off x="11468102" y="3412"/>
            <a:ext cx="4076700" cy="9198645"/>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7">
            <a:extLst>
              <a:ext uri="{FF2B5EF4-FFF2-40B4-BE49-F238E27FC236}">
                <a16:creationId xmlns:a16="http://schemas.microsoft.com/office/drawing/2014/main" id="{D7A5A819-1741-4B39-B3CD-AB53BC1F38E2}"/>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9F1BB130-F28F-16D8-C8F7-01098B51CA3B}"/>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7AA7BF70-F351-C826-9E98-0E9CCD91BB7E}"/>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66F36351-5A4F-91C2-B854-07C6F24F3A3B}"/>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20" name="Text Placeholder 22">
            <a:extLst>
              <a:ext uri="{FF2B5EF4-FFF2-40B4-BE49-F238E27FC236}">
                <a16:creationId xmlns:a16="http://schemas.microsoft.com/office/drawing/2014/main" id="{50D6D42C-174C-5EA7-DBB7-BB5CCD50E125}"/>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2" name="Text Placeholder 29">
            <a:extLst>
              <a:ext uri="{FF2B5EF4-FFF2-40B4-BE49-F238E27FC236}">
                <a16:creationId xmlns:a16="http://schemas.microsoft.com/office/drawing/2014/main" id="{E886F310-2E67-8970-552F-BAB24E46FB4B}"/>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24" name="Text Placeholder 22">
            <a:extLst>
              <a:ext uri="{FF2B5EF4-FFF2-40B4-BE49-F238E27FC236}">
                <a16:creationId xmlns:a16="http://schemas.microsoft.com/office/drawing/2014/main" id="{59F8CFBC-E47A-2DE5-4359-A4B063AC6ADC}"/>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33F9B8D9-F0EF-7138-A4F0-442D4DB39F94}"/>
              </a:ext>
            </a:extLst>
          </p:cNvPr>
          <p:cNvSpPr>
            <a:spLocks noGrp="1"/>
          </p:cNvSpPr>
          <p:nvPr>
            <p:ph type="pic" sz="quarter" idx="16"/>
          </p:nvPr>
        </p:nvSpPr>
        <p:spPr>
          <a:xfrm>
            <a:off x="10972802" y="741364"/>
            <a:ext cx="4572000" cy="2778079"/>
          </a:xfrm>
        </p:spPr>
        <p:txBody>
          <a:bodyPr/>
          <a:lstStyle/>
          <a:p>
            <a:endParaRPr lang="en-US" dirty="0"/>
          </a:p>
        </p:txBody>
      </p:sp>
      <p:sp>
        <p:nvSpPr>
          <p:cNvPr id="10" name="Picture Placeholder 14">
            <a:extLst>
              <a:ext uri="{FF2B5EF4-FFF2-40B4-BE49-F238E27FC236}">
                <a16:creationId xmlns:a16="http://schemas.microsoft.com/office/drawing/2014/main" id="{98C29E65-C441-5ED7-1D5D-AA5AE23255D2}"/>
              </a:ext>
            </a:extLst>
          </p:cNvPr>
          <p:cNvSpPr>
            <a:spLocks noGrp="1"/>
          </p:cNvSpPr>
          <p:nvPr>
            <p:ph type="pic" sz="quarter" idx="23"/>
          </p:nvPr>
        </p:nvSpPr>
        <p:spPr>
          <a:xfrm>
            <a:off x="10972802" y="3858076"/>
            <a:ext cx="4572000" cy="2778076"/>
          </a:xfrm>
        </p:spPr>
        <p:txBody>
          <a:bodyPr/>
          <a:lstStyle/>
          <a:p>
            <a:endParaRPr lang="en-US" dirty="0"/>
          </a:p>
        </p:txBody>
      </p:sp>
      <p:sp>
        <p:nvSpPr>
          <p:cNvPr id="7" name="Picture Placeholder 20">
            <a:extLst>
              <a:ext uri="{FF2B5EF4-FFF2-40B4-BE49-F238E27FC236}">
                <a16:creationId xmlns:a16="http://schemas.microsoft.com/office/drawing/2014/main" id="{92C1F2A5-CCE7-D047-5E0F-AE4A9EAFFEF4}"/>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Tree>
    <p:extLst>
      <p:ext uri="{BB962C8B-B14F-4D97-AF65-F5344CB8AC3E}">
        <p14:creationId xmlns:p14="http://schemas.microsoft.com/office/powerpoint/2010/main" val="10382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8"/>
            <a:ext cx="139903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4"/>
            <a:ext cx="13990320" cy="276999"/>
          </a:xfrm>
          <a:prstGeom prst="rect">
            <a:avLst/>
          </a:prstGeom>
        </p:spPr>
        <p:txBody>
          <a:bodyPr wrap="square" lIns="0" tIns="0" rIns="0" bIns="0">
            <a:spAutoFit/>
          </a:bodyPr>
          <a:lstStyle>
            <a:lvl1pPr>
              <a:defRPr/>
            </a:lvl1pPr>
          </a:lstStyle>
          <a:p>
            <a:endParaRPr dirty="0"/>
          </a:p>
        </p:txBody>
      </p:sp>
      <p:pic>
        <p:nvPicPr>
          <p:cNvPr id="8" name="Picture 7" descr="A picture containing black, darkness&#10;&#10;Description automatically generated">
            <a:extLst>
              <a:ext uri="{FF2B5EF4-FFF2-40B4-BE49-F238E27FC236}">
                <a16:creationId xmlns:a16="http://schemas.microsoft.com/office/drawing/2014/main" id="{89097C32-4437-B4C3-8340-97F6B86721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44977" y="9111613"/>
            <a:ext cx="1799826" cy="108890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66" r:id="rId2"/>
    <p:sldLayoutId id="2147483667" r:id="rId3"/>
    <p:sldLayoutId id="2147483671" r:id="rId4"/>
    <p:sldLayoutId id="2147483668" r:id="rId5"/>
    <p:sldLayoutId id="2147483677" r:id="rId6"/>
    <p:sldLayoutId id="2147483678" r:id="rId7"/>
    <p:sldLayoutId id="2147483674" r:id="rId8"/>
    <p:sldLayoutId id="2147483681" r:id="rId9"/>
    <p:sldLayoutId id="2147483682" r:id="rId10"/>
    <p:sldLayoutId id="2147483675" r:id="rId11"/>
    <p:sldLayoutId id="2147483686"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bodyStyle>
    <p:other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2117688"/>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777240" y="2313432"/>
            <a:ext cx="1399032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5232" y="9354312"/>
            <a:ext cx="4974336"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11192256" y="9354312"/>
            <a:ext cx="35753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jpeg"/><Relationship Id="rId16" Type="http://schemas.openxmlformats.org/officeDocument/2006/relationships/image" Target="../media/image24.jpeg"/><Relationship Id="rId20"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emf"/><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emf"/><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D7885A-21C8-04D5-2D7A-D7F6EC1DA906}"/>
              </a:ext>
            </a:extLst>
          </p:cNvPr>
          <p:cNvGrpSpPr/>
          <p:nvPr/>
        </p:nvGrpSpPr>
        <p:grpSpPr>
          <a:xfrm>
            <a:off x="381001" y="7924801"/>
            <a:ext cx="1125805" cy="1745291"/>
            <a:chOff x="2318308" y="2598262"/>
            <a:chExt cx="3136265" cy="4862029"/>
          </a:xfrm>
        </p:grpSpPr>
        <p:sp>
          <p:nvSpPr>
            <p:cNvPr id="3" name="object 12">
              <a:extLst>
                <a:ext uri="{FF2B5EF4-FFF2-40B4-BE49-F238E27FC236}">
                  <a16:creationId xmlns:a16="http://schemas.microsoft.com/office/drawing/2014/main" id="{9B017117-D992-C7A6-741E-478AEF3C4D15}"/>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4" name="object 13">
              <a:extLst>
                <a:ext uri="{FF2B5EF4-FFF2-40B4-BE49-F238E27FC236}">
                  <a16:creationId xmlns:a16="http://schemas.microsoft.com/office/drawing/2014/main" id="{5BC57B96-4C7B-55AA-0B81-9F11A0A5CFEE}"/>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Tree>
    <p:extLst>
      <p:ext uri="{BB962C8B-B14F-4D97-AF65-F5344CB8AC3E}">
        <p14:creationId xmlns:p14="http://schemas.microsoft.com/office/powerpoint/2010/main" val="5942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ACD57AD-433D-0666-9530-7246E9AB8A5F}"/>
              </a:ext>
            </a:extLst>
          </p:cNvPr>
          <p:cNvSpPr>
            <a:spLocks noGrp="1"/>
          </p:cNvSpPr>
          <p:nvPr>
            <p:ph type="body" sz="quarter" idx="13"/>
          </p:nvPr>
        </p:nvSpPr>
        <p:spPr>
          <a:xfrm>
            <a:off x="8107363" y="533402"/>
            <a:ext cx="6629399" cy="830997"/>
          </a:xfrm>
        </p:spPr>
        <p:txBody>
          <a:bodyPr/>
          <a:lstStyle/>
          <a:p>
            <a:r>
              <a:rPr lang="en-US" dirty="0">
                <a:solidFill>
                  <a:schemeClr val="tx1"/>
                </a:solidFill>
              </a:rPr>
              <a:t>About Suite 303</a:t>
            </a:r>
          </a:p>
        </p:txBody>
      </p:sp>
      <p:sp>
        <p:nvSpPr>
          <p:cNvPr id="5" name="Text Placeholder 4">
            <a:extLst>
              <a:ext uri="{FF2B5EF4-FFF2-40B4-BE49-F238E27FC236}">
                <a16:creationId xmlns:a16="http://schemas.microsoft.com/office/drawing/2014/main" id="{1D564597-5A99-F108-C6E6-868696726154}"/>
              </a:ext>
            </a:extLst>
          </p:cNvPr>
          <p:cNvSpPr>
            <a:spLocks noGrp="1"/>
          </p:cNvSpPr>
          <p:nvPr>
            <p:ph type="body" sz="quarter" idx="17"/>
          </p:nvPr>
        </p:nvSpPr>
        <p:spPr>
          <a:xfrm>
            <a:off x="8107364" y="1405000"/>
            <a:ext cx="6302374" cy="492571"/>
          </a:xfrm>
        </p:spPr>
        <p:txBody>
          <a:bodyPr wrap="square" lIns="0" tIns="0" rIns="0" bIns="0" anchor="t">
            <a:spAutoFit/>
          </a:bodyPr>
          <a:lstStyle/>
          <a:p>
            <a:r>
              <a:rPr lang="en-CA" sz="3200" dirty="0">
                <a:solidFill>
                  <a:schemeClr val="tx1"/>
                </a:solidFill>
                <a:latin typeface="Helvetica"/>
                <a:cs typeface="Arial"/>
              </a:rPr>
              <a:t>2 offices open area | 742</a:t>
            </a:r>
            <a:r>
              <a:rPr lang="en-US" sz="3200" dirty="0">
                <a:solidFill>
                  <a:schemeClr val="tx1"/>
                </a:solidFill>
                <a:latin typeface="Arial"/>
                <a:cs typeface="Arial"/>
              </a:rPr>
              <a:t> SF</a:t>
            </a:r>
          </a:p>
        </p:txBody>
      </p:sp>
      <p:sp>
        <p:nvSpPr>
          <p:cNvPr id="11" name="Text Placeholder 9">
            <a:extLst>
              <a:ext uri="{FF2B5EF4-FFF2-40B4-BE49-F238E27FC236}">
                <a16:creationId xmlns:a16="http://schemas.microsoft.com/office/drawing/2014/main" id="{867AD624-AE8D-112C-E316-6C2613ED1D16}"/>
              </a:ext>
            </a:extLst>
          </p:cNvPr>
          <p:cNvSpPr>
            <a:spLocks noGrp="1"/>
          </p:cNvSpPr>
          <p:nvPr>
            <p:ph type="body" sz="quarter" idx="14"/>
          </p:nvPr>
        </p:nvSpPr>
        <p:spPr>
          <a:xfrm>
            <a:off x="8107364" y="2055558"/>
            <a:ext cx="6946118" cy="2108269"/>
          </a:xfrm>
        </p:spPr>
        <p:txBody>
          <a:bodyPr wrap="square" lIns="0" tIns="0" rIns="0" bIns="0" anchor="t">
            <a:spAutoFit/>
          </a:bodyPr>
          <a:lstStyle/>
          <a:p>
            <a:r>
              <a:rPr lang="en-US" sz="1800" dirty="0">
                <a:solidFill>
                  <a:srgbClr val="212529"/>
                </a:solidFill>
                <a:latin typeface="Arial"/>
                <a:cs typeface="Arial"/>
              </a:rPr>
              <a:t>Grow your business in the center of it all. The common </a:t>
            </a:r>
            <a:br>
              <a:rPr lang="en-US" sz="1800" dirty="0">
                <a:solidFill>
                  <a:srgbClr val="212529"/>
                </a:solidFill>
                <a:latin typeface="Arial"/>
                <a:cs typeface="Arial"/>
              </a:rPr>
            </a:br>
            <a:r>
              <a:rPr lang="en-US" sz="1800" dirty="0">
                <a:solidFill>
                  <a:srgbClr val="212529"/>
                </a:solidFill>
                <a:latin typeface="Arial"/>
                <a:cs typeface="Arial"/>
              </a:rPr>
              <a:t>space is equipped with TV, waiting area, and kitchenette with new appliances and complimentary Nespresso coffee. It’s filled with plush soft-seating and original art pieces. Wi-Fi ensures smooth sailing.</a:t>
            </a:r>
          </a:p>
          <a:p>
            <a:endParaRPr lang="en-US" sz="1100" dirty="0">
              <a:solidFill>
                <a:srgbClr val="212529"/>
              </a:solidFill>
              <a:latin typeface="Arial"/>
              <a:cs typeface="Arial"/>
            </a:endParaRPr>
          </a:p>
          <a:p>
            <a:r>
              <a:rPr lang="en-US" sz="1800" dirty="0">
                <a:solidFill>
                  <a:srgbClr val="212529"/>
                </a:solidFill>
                <a:latin typeface="Arial"/>
                <a:cs typeface="Arial"/>
              </a:rPr>
              <a:t>Bright natural light amplifies the space which comes fully furnished with Herman Miller furnishings.</a:t>
            </a:r>
          </a:p>
        </p:txBody>
      </p:sp>
      <p:pic>
        <p:nvPicPr>
          <p:cNvPr id="8" name="Picture 7" descr="A room with glass doors and tables&#10;&#10;Description automatically generated">
            <a:extLst>
              <a:ext uri="{FF2B5EF4-FFF2-40B4-BE49-F238E27FC236}">
                <a16:creationId xmlns:a16="http://schemas.microsoft.com/office/drawing/2014/main" id="{DD3FEFD4-372D-FD01-2634-A2E9F022D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7789333" cy="4381500"/>
          </a:xfrm>
          <a:prstGeom prst="rect">
            <a:avLst/>
          </a:prstGeom>
        </p:spPr>
      </p:pic>
      <p:pic>
        <p:nvPicPr>
          <p:cNvPr id="13" name="Picture 12" descr="A room with a desk and chairs&#10;&#10;Description automatically generated">
            <a:extLst>
              <a:ext uri="{FF2B5EF4-FFF2-40B4-BE49-F238E27FC236}">
                <a16:creationId xmlns:a16="http://schemas.microsoft.com/office/drawing/2014/main" id="{38A215C9-280B-DC4A-BBF0-C78A53442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86377"/>
            <a:ext cx="7789332" cy="4381499"/>
          </a:xfrm>
          <a:prstGeom prst="rect">
            <a:avLst/>
          </a:prstGeom>
        </p:spPr>
      </p:pic>
      <p:pic>
        <p:nvPicPr>
          <p:cNvPr id="15" name="Picture 14" descr="An office with desks and windows&#10;&#10;Description automatically generated">
            <a:extLst>
              <a:ext uri="{FF2B5EF4-FFF2-40B4-BE49-F238E27FC236}">
                <a16:creationId xmlns:a16="http://schemas.microsoft.com/office/drawing/2014/main" id="{E1B3616A-2DD4-6ADD-974A-3505550390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287" y="4560690"/>
            <a:ext cx="10369549" cy="5832872"/>
          </a:xfrm>
          <a:prstGeom prst="rect">
            <a:avLst/>
          </a:prstGeom>
        </p:spPr>
      </p:pic>
    </p:spTree>
    <p:extLst>
      <p:ext uri="{BB962C8B-B14F-4D97-AF65-F5344CB8AC3E}">
        <p14:creationId xmlns:p14="http://schemas.microsoft.com/office/powerpoint/2010/main" val="32699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9" name="Picture 668" descr="A drawing of a room&#10;&#10;Description automatically generated">
            <a:extLst>
              <a:ext uri="{FF2B5EF4-FFF2-40B4-BE49-F238E27FC236}">
                <a16:creationId xmlns:a16="http://schemas.microsoft.com/office/drawing/2014/main" id="{D93A9C0D-DCE9-9BB8-6D86-AC07992714C2}"/>
              </a:ext>
            </a:extLst>
          </p:cNvPr>
          <p:cNvPicPr>
            <a:picLocks noChangeAspect="1"/>
          </p:cNvPicPr>
          <p:nvPr/>
        </p:nvPicPr>
        <p:blipFill>
          <a:blip r:embed="rId2" cstate="print">
            <a:extLst>
              <a:ext uri="{28A0092B-C50C-407E-A947-70E740481C1C}">
                <a14:useLocalDpi xmlns:a14="http://schemas.microsoft.com/office/drawing/2010/main" val="0"/>
              </a:ext>
            </a:extLst>
          </a:blip>
          <a:srcRect l="2273" t="6328" r="82103" b="12538"/>
          <a:stretch/>
        </p:blipFill>
        <p:spPr>
          <a:xfrm>
            <a:off x="6591250" y="2960023"/>
            <a:ext cx="1878620" cy="5922826"/>
          </a:xfrm>
          <a:prstGeom prst="rect">
            <a:avLst/>
          </a:prstGeom>
        </p:spPr>
      </p:pic>
      <p:sp>
        <p:nvSpPr>
          <p:cNvPr id="3" name="object 3"/>
          <p:cNvSpPr/>
          <p:nvPr/>
        </p:nvSpPr>
        <p:spPr>
          <a:xfrm>
            <a:off x="8627035" y="0"/>
            <a:ext cx="5653741" cy="2547471"/>
          </a:xfrm>
          <a:custGeom>
            <a:avLst/>
            <a:gdLst/>
            <a:ahLst/>
            <a:cxnLst/>
            <a:rect l="l" t="t" r="r" b="b"/>
            <a:pathLst>
              <a:path w="4368800" h="1968500">
                <a:moveTo>
                  <a:pt x="4368800" y="0"/>
                </a:moveTo>
                <a:lnTo>
                  <a:pt x="0" y="0"/>
                </a:lnTo>
                <a:lnTo>
                  <a:pt x="0" y="1968500"/>
                </a:lnTo>
                <a:lnTo>
                  <a:pt x="4368800" y="1968500"/>
                </a:lnTo>
                <a:lnTo>
                  <a:pt x="4368800" y="0"/>
                </a:lnTo>
                <a:close/>
              </a:path>
            </a:pathLst>
          </a:custGeom>
          <a:solidFill>
            <a:srgbClr val="0B9376"/>
          </a:solidFill>
        </p:spPr>
        <p:txBody>
          <a:bodyPr wrap="square" lIns="0" tIns="0" rIns="0" bIns="0" rtlCol="0"/>
          <a:lstStyle/>
          <a:p>
            <a:endParaRPr/>
          </a:p>
        </p:txBody>
      </p:sp>
      <p:grpSp>
        <p:nvGrpSpPr>
          <p:cNvPr id="36" name="Group 35">
            <a:extLst>
              <a:ext uri="{FF2B5EF4-FFF2-40B4-BE49-F238E27FC236}">
                <a16:creationId xmlns:a16="http://schemas.microsoft.com/office/drawing/2014/main" id="{45E6CC71-5F63-9D82-E450-7A7DF75F7176}"/>
              </a:ext>
            </a:extLst>
          </p:cNvPr>
          <p:cNvGrpSpPr/>
          <p:nvPr/>
        </p:nvGrpSpPr>
        <p:grpSpPr>
          <a:xfrm>
            <a:off x="12359266" y="604719"/>
            <a:ext cx="1329835" cy="380463"/>
            <a:chOff x="8573596" y="467283"/>
            <a:chExt cx="1027600" cy="293994"/>
          </a:xfrm>
        </p:grpSpPr>
        <p:pic>
          <p:nvPicPr>
            <p:cNvPr id="4" name="object 4"/>
            <p:cNvPicPr/>
            <p:nvPr/>
          </p:nvPicPr>
          <p:blipFill>
            <a:blip r:embed="rId3" cstate="print"/>
            <a:stretch>
              <a:fillRect/>
            </a:stretch>
          </p:blipFill>
          <p:spPr>
            <a:xfrm>
              <a:off x="8573596" y="643625"/>
              <a:ext cx="131267" cy="117652"/>
            </a:xfrm>
            <a:prstGeom prst="rect">
              <a:avLst/>
            </a:prstGeom>
          </p:spPr>
        </p:pic>
        <p:pic>
          <p:nvPicPr>
            <p:cNvPr id="5" name="object 5"/>
            <p:cNvPicPr/>
            <p:nvPr/>
          </p:nvPicPr>
          <p:blipFill>
            <a:blip r:embed="rId4" cstate="print"/>
            <a:stretch>
              <a:fillRect/>
            </a:stretch>
          </p:blipFill>
          <p:spPr>
            <a:xfrm>
              <a:off x="8764739" y="645142"/>
              <a:ext cx="135140" cy="114630"/>
            </a:xfrm>
            <a:prstGeom prst="rect">
              <a:avLst/>
            </a:prstGeom>
          </p:spPr>
        </p:pic>
        <p:pic>
          <p:nvPicPr>
            <p:cNvPr id="6" name="object 6"/>
            <p:cNvPicPr/>
            <p:nvPr/>
          </p:nvPicPr>
          <p:blipFill>
            <a:blip r:embed="rId5" cstate="print"/>
            <a:stretch>
              <a:fillRect/>
            </a:stretch>
          </p:blipFill>
          <p:spPr>
            <a:xfrm>
              <a:off x="8965652" y="645140"/>
              <a:ext cx="79006" cy="114630"/>
            </a:xfrm>
            <a:prstGeom prst="rect">
              <a:avLst/>
            </a:prstGeom>
          </p:spPr>
        </p:pic>
        <p:pic>
          <p:nvPicPr>
            <p:cNvPr id="7" name="object 7"/>
            <p:cNvPicPr/>
            <p:nvPr/>
          </p:nvPicPr>
          <p:blipFill>
            <a:blip r:embed="rId6" cstate="print"/>
            <a:stretch>
              <a:fillRect/>
            </a:stretch>
          </p:blipFill>
          <p:spPr>
            <a:xfrm>
              <a:off x="9112825" y="643625"/>
              <a:ext cx="131267" cy="117652"/>
            </a:xfrm>
            <a:prstGeom prst="rect">
              <a:avLst/>
            </a:prstGeom>
          </p:spPr>
        </p:pic>
        <p:pic>
          <p:nvPicPr>
            <p:cNvPr id="8" name="object 8"/>
            <p:cNvPicPr/>
            <p:nvPr/>
          </p:nvPicPr>
          <p:blipFill>
            <a:blip r:embed="rId7" cstate="print"/>
            <a:stretch>
              <a:fillRect/>
            </a:stretch>
          </p:blipFill>
          <p:spPr>
            <a:xfrm>
              <a:off x="9315306" y="645140"/>
              <a:ext cx="100507" cy="114630"/>
            </a:xfrm>
            <a:prstGeom prst="rect">
              <a:avLst/>
            </a:prstGeom>
          </p:spPr>
        </p:pic>
        <p:pic>
          <p:nvPicPr>
            <p:cNvPr id="9" name="object 9"/>
            <p:cNvPicPr/>
            <p:nvPr/>
          </p:nvPicPr>
          <p:blipFill>
            <a:blip r:embed="rId8" cstate="print"/>
            <a:stretch>
              <a:fillRect/>
            </a:stretch>
          </p:blipFill>
          <p:spPr>
            <a:xfrm>
              <a:off x="9487239" y="645140"/>
              <a:ext cx="113957" cy="114630"/>
            </a:xfrm>
            <a:prstGeom prst="rect">
              <a:avLst/>
            </a:prstGeom>
          </p:spPr>
        </p:pic>
        <p:sp>
          <p:nvSpPr>
            <p:cNvPr id="10" name="object 10"/>
            <p:cNvSpPr/>
            <p:nvPr/>
          </p:nvSpPr>
          <p:spPr>
            <a:xfrm>
              <a:off x="8730323" y="467283"/>
              <a:ext cx="721360" cy="292735"/>
            </a:xfrm>
            <a:custGeom>
              <a:avLst/>
              <a:gdLst/>
              <a:ahLst/>
              <a:cxnLst/>
              <a:rect l="l" t="t" r="r" b="b"/>
              <a:pathLst>
                <a:path w="721359" h="292734">
                  <a:moveTo>
                    <a:pt x="10680" y="86334"/>
                  </a:moveTo>
                  <a:lnTo>
                    <a:pt x="0" y="86334"/>
                  </a:lnTo>
                  <a:lnTo>
                    <a:pt x="0" y="292201"/>
                  </a:lnTo>
                  <a:lnTo>
                    <a:pt x="10680" y="292201"/>
                  </a:lnTo>
                  <a:lnTo>
                    <a:pt x="10680" y="86334"/>
                  </a:lnTo>
                  <a:close/>
                </a:path>
                <a:path w="721359" h="292734">
                  <a:moveTo>
                    <a:pt x="200647" y="48221"/>
                  </a:moveTo>
                  <a:lnTo>
                    <a:pt x="189966" y="48221"/>
                  </a:lnTo>
                  <a:lnTo>
                    <a:pt x="189966" y="292201"/>
                  </a:lnTo>
                  <a:lnTo>
                    <a:pt x="200647" y="292201"/>
                  </a:lnTo>
                  <a:lnTo>
                    <a:pt x="200647" y="48221"/>
                  </a:lnTo>
                  <a:close/>
                </a:path>
                <a:path w="721359" h="292734">
                  <a:moveTo>
                    <a:pt x="358292" y="131368"/>
                  </a:moveTo>
                  <a:lnTo>
                    <a:pt x="347611" y="131368"/>
                  </a:lnTo>
                  <a:lnTo>
                    <a:pt x="347611" y="292201"/>
                  </a:lnTo>
                  <a:lnTo>
                    <a:pt x="358292" y="292201"/>
                  </a:lnTo>
                  <a:lnTo>
                    <a:pt x="358292" y="131368"/>
                  </a:lnTo>
                  <a:close/>
                </a:path>
                <a:path w="721359" h="292734">
                  <a:moveTo>
                    <a:pt x="547268" y="0"/>
                  </a:moveTo>
                  <a:lnTo>
                    <a:pt x="536587" y="0"/>
                  </a:lnTo>
                  <a:lnTo>
                    <a:pt x="536587" y="292468"/>
                  </a:lnTo>
                  <a:lnTo>
                    <a:pt x="547268" y="292468"/>
                  </a:lnTo>
                  <a:lnTo>
                    <a:pt x="547268" y="0"/>
                  </a:lnTo>
                  <a:close/>
                </a:path>
                <a:path w="721359" h="292734">
                  <a:moveTo>
                    <a:pt x="720966" y="103936"/>
                  </a:moveTo>
                  <a:lnTo>
                    <a:pt x="710272" y="103936"/>
                  </a:lnTo>
                  <a:lnTo>
                    <a:pt x="710272" y="292468"/>
                  </a:lnTo>
                  <a:lnTo>
                    <a:pt x="720966" y="292468"/>
                  </a:lnTo>
                  <a:lnTo>
                    <a:pt x="720966" y="103936"/>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857337" y="593313"/>
            <a:ext cx="1227716" cy="1903207"/>
            <a:chOff x="458469" y="458469"/>
            <a:chExt cx="948690" cy="1470660"/>
          </a:xfrm>
        </p:grpSpPr>
        <p:sp>
          <p:nvSpPr>
            <p:cNvPr id="27" name="object 27"/>
            <p:cNvSpPr/>
            <p:nvPr/>
          </p:nvSpPr>
          <p:spPr>
            <a:xfrm>
              <a:off x="458457" y="458469"/>
              <a:ext cx="948690" cy="1470660"/>
            </a:xfrm>
            <a:custGeom>
              <a:avLst/>
              <a:gdLst/>
              <a:ahLst/>
              <a:cxnLst/>
              <a:rect l="l" t="t" r="r" b="b"/>
              <a:pathLst>
                <a:path w="948690" h="1470660">
                  <a:moveTo>
                    <a:pt x="948664" y="0"/>
                  </a:moveTo>
                  <a:lnTo>
                    <a:pt x="926109" y="0"/>
                  </a:lnTo>
                  <a:lnTo>
                    <a:pt x="926109" y="22860"/>
                  </a:lnTo>
                  <a:lnTo>
                    <a:pt x="926109" y="1447800"/>
                  </a:lnTo>
                  <a:lnTo>
                    <a:pt x="22567" y="1447800"/>
                  </a:lnTo>
                  <a:lnTo>
                    <a:pt x="22567" y="22860"/>
                  </a:lnTo>
                  <a:lnTo>
                    <a:pt x="926109" y="22860"/>
                  </a:lnTo>
                  <a:lnTo>
                    <a:pt x="926109" y="0"/>
                  </a:lnTo>
                  <a:lnTo>
                    <a:pt x="0" y="0"/>
                  </a:lnTo>
                  <a:lnTo>
                    <a:pt x="0" y="22860"/>
                  </a:lnTo>
                  <a:lnTo>
                    <a:pt x="0" y="1447800"/>
                  </a:lnTo>
                  <a:lnTo>
                    <a:pt x="0" y="1470660"/>
                  </a:lnTo>
                  <a:lnTo>
                    <a:pt x="948664" y="1470660"/>
                  </a:lnTo>
                  <a:lnTo>
                    <a:pt x="948664" y="1448066"/>
                  </a:lnTo>
                  <a:lnTo>
                    <a:pt x="948664" y="1447800"/>
                  </a:lnTo>
                  <a:lnTo>
                    <a:pt x="948664" y="22860"/>
                  </a:lnTo>
                  <a:lnTo>
                    <a:pt x="948664" y="22542"/>
                  </a:lnTo>
                  <a:lnTo>
                    <a:pt x="948664" y="0"/>
                  </a:lnTo>
                  <a:close/>
                </a:path>
              </a:pathLst>
            </a:custGeom>
            <a:solidFill>
              <a:srgbClr val="24282A"/>
            </a:solidFill>
          </p:spPr>
          <p:txBody>
            <a:bodyPr wrap="square" lIns="0" tIns="0" rIns="0" bIns="0" rtlCol="0"/>
            <a:lstStyle/>
            <a:p>
              <a:endParaRPr/>
            </a:p>
          </p:txBody>
        </p:sp>
        <p:pic>
          <p:nvPicPr>
            <p:cNvPr id="28" name="object 28"/>
            <p:cNvPicPr/>
            <p:nvPr/>
          </p:nvPicPr>
          <p:blipFill>
            <a:blip r:embed="rId9" cstate="print"/>
            <a:stretch>
              <a:fillRect/>
            </a:stretch>
          </p:blipFill>
          <p:spPr>
            <a:xfrm>
              <a:off x="637799" y="620402"/>
              <a:ext cx="219214" cy="233629"/>
            </a:xfrm>
            <a:prstGeom prst="rect">
              <a:avLst/>
            </a:prstGeom>
          </p:spPr>
        </p:pic>
        <p:pic>
          <p:nvPicPr>
            <p:cNvPr id="29" name="object 29"/>
            <p:cNvPicPr/>
            <p:nvPr/>
          </p:nvPicPr>
          <p:blipFill>
            <a:blip r:embed="rId10" cstate="print"/>
            <a:stretch>
              <a:fillRect/>
            </a:stretch>
          </p:blipFill>
          <p:spPr>
            <a:xfrm>
              <a:off x="1027125" y="628699"/>
              <a:ext cx="184137" cy="223913"/>
            </a:xfrm>
            <a:prstGeom prst="rect">
              <a:avLst/>
            </a:prstGeom>
          </p:spPr>
        </p:pic>
        <p:pic>
          <p:nvPicPr>
            <p:cNvPr id="30" name="object 30"/>
            <p:cNvPicPr/>
            <p:nvPr/>
          </p:nvPicPr>
          <p:blipFill>
            <a:blip r:embed="rId11" cstate="print"/>
            <a:stretch>
              <a:fillRect/>
            </a:stretch>
          </p:blipFill>
          <p:spPr>
            <a:xfrm>
              <a:off x="670038" y="1530249"/>
              <a:ext cx="174447" cy="223913"/>
            </a:xfrm>
            <a:prstGeom prst="rect">
              <a:avLst/>
            </a:prstGeom>
          </p:spPr>
        </p:pic>
        <p:pic>
          <p:nvPicPr>
            <p:cNvPr id="31" name="object 31"/>
            <p:cNvPicPr/>
            <p:nvPr/>
          </p:nvPicPr>
          <p:blipFill>
            <a:blip r:embed="rId10" cstate="print"/>
            <a:stretch>
              <a:fillRect/>
            </a:stretch>
          </p:blipFill>
          <p:spPr>
            <a:xfrm>
              <a:off x="1027125" y="1530248"/>
              <a:ext cx="184137" cy="223913"/>
            </a:xfrm>
            <a:prstGeom prst="rect">
              <a:avLst/>
            </a:prstGeom>
          </p:spPr>
        </p:pic>
        <p:sp>
          <p:nvSpPr>
            <p:cNvPr id="32" name="object 32"/>
            <p:cNvSpPr/>
            <p:nvPr/>
          </p:nvSpPr>
          <p:spPr>
            <a:xfrm>
              <a:off x="618526" y="1079337"/>
              <a:ext cx="277495" cy="224154"/>
            </a:xfrm>
            <a:custGeom>
              <a:avLst/>
              <a:gdLst/>
              <a:ahLst/>
              <a:cxnLst/>
              <a:rect l="l" t="t" r="r" b="b"/>
              <a:pathLst>
                <a:path w="277494" h="224155">
                  <a:moveTo>
                    <a:pt x="277469" y="0"/>
                  </a:moveTo>
                  <a:lnTo>
                    <a:pt x="248958" y="0"/>
                  </a:lnTo>
                  <a:lnTo>
                    <a:pt x="209630" y="153961"/>
                  </a:lnTo>
                  <a:lnTo>
                    <a:pt x="202933" y="183515"/>
                  </a:lnTo>
                  <a:lnTo>
                    <a:pt x="202298" y="183515"/>
                  </a:lnTo>
                  <a:lnTo>
                    <a:pt x="199288" y="169894"/>
                  </a:lnTo>
                  <a:lnTo>
                    <a:pt x="193230" y="144995"/>
                  </a:lnTo>
                  <a:lnTo>
                    <a:pt x="154076" y="0"/>
                  </a:lnTo>
                  <a:lnTo>
                    <a:pt x="123698" y="0"/>
                  </a:lnTo>
                  <a:lnTo>
                    <a:pt x="83299" y="144995"/>
                  </a:lnTo>
                  <a:lnTo>
                    <a:pt x="79076" y="160850"/>
                  </a:lnTo>
                  <a:lnTo>
                    <a:pt x="73901" y="183515"/>
                  </a:lnTo>
                  <a:lnTo>
                    <a:pt x="73279" y="183515"/>
                  </a:lnTo>
                  <a:lnTo>
                    <a:pt x="67728" y="157883"/>
                  </a:lnTo>
                  <a:lnTo>
                    <a:pt x="29438" y="0"/>
                  </a:lnTo>
                  <a:lnTo>
                    <a:pt x="0" y="0"/>
                  </a:lnTo>
                  <a:lnTo>
                    <a:pt x="57937" y="223913"/>
                  </a:lnTo>
                  <a:lnTo>
                    <a:pt x="86118" y="223913"/>
                  </a:lnTo>
                  <a:lnTo>
                    <a:pt x="133835" y="51943"/>
                  </a:lnTo>
                  <a:lnTo>
                    <a:pt x="138417" y="31940"/>
                  </a:lnTo>
                  <a:lnTo>
                    <a:pt x="139039" y="31940"/>
                  </a:lnTo>
                  <a:lnTo>
                    <a:pt x="144461" y="55193"/>
                  </a:lnTo>
                  <a:lnTo>
                    <a:pt x="188214" y="223913"/>
                  </a:lnTo>
                  <a:lnTo>
                    <a:pt x="215138" y="223913"/>
                  </a:lnTo>
                  <a:lnTo>
                    <a:pt x="277469" y="0"/>
                  </a:lnTo>
                  <a:close/>
                </a:path>
              </a:pathLst>
            </a:custGeom>
            <a:solidFill>
              <a:srgbClr val="24282A"/>
            </a:solidFill>
          </p:spPr>
          <p:txBody>
            <a:bodyPr wrap="square" lIns="0" tIns="0" rIns="0" bIns="0" rtlCol="0"/>
            <a:lstStyle/>
            <a:p>
              <a:endParaRPr/>
            </a:p>
          </p:txBody>
        </p:sp>
        <p:pic>
          <p:nvPicPr>
            <p:cNvPr id="33" name="object 33"/>
            <p:cNvPicPr/>
            <p:nvPr/>
          </p:nvPicPr>
          <p:blipFill>
            <a:blip r:embed="rId12" cstate="print"/>
            <a:stretch>
              <a:fillRect/>
            </a:stretch>
          </p:blipFill>
          <p:spPr>
            <a:xfrm>
              <a:off x="1009583" y="1074322"/>
              <a:ext cx="219214" cy="233629"/>
            </a:xfrm>
            <a:prstGeom prst="rect">
              <a:avLst/>
            </a:prstGeom>
          </p:spPr>
        </p:pic>
      </p:grpSp>
      <p:sp>
        <p:nvSpPr>
          <p:cNvPr id="34" name="object 34"/>
          <p:cNvSpPr txBox="1">
            <a:spLocks noGrp="1"/>
          </p:cNvSpPr>
          <p:nvPr>
            <p:ph type="title"/>
          </p:nvPr>
        </p:nvSpPr>
        <p:spPr>
          <a:xfrm>
            <a:off x="3614271" y="322283"/>
            <a:ext cx="4306047" cy="2079619"/>
          </a:xfrm>
          <a:prstGeom prst="rect">
            <a:avLst/>
          </a:prstGeom>
        </p:spPr>
        <p:txBody>
          <a:bodyPr vert="horz" wrap="square" lIns="0" tIns="74781" rIns="0" bIns="0" rtlCol="0">
            <a:spAutoFit/>
          </a:bodyPr>
          <a:lstStyle/>
          <a:p>
            <a:pPr marL="16435">
              <a:lnSpc>
                <a:spcPct val="100000"/>
              </a:lnSpc>
              <a:spcBef>
                <a:spcPts val="589"/>
              </a:spcBef>
            </a:pPr>
            <a:r>
              <a:rPr dirty="0">
                <a:solidFill>
                  <a:srgbClr val="0B9376"/>
                </a:solidFill>
              </a:rPr>
              <a:t>Suite</a:t>
            </a:r>
            <a:r>
              <a:rPr spc="-201" dirty="0">
                <a:solidFill>
                  <a:srgbClr val="0B9376"/>
                </a:solidFill>
              </a:rPr>
              <a:t> </a:t>
            </a:r>
            <a:r>
              <a:rPr lang="en-US" spc="-71" dirty="0">
                <a:solidFill>
                  <a:srgbClr val="0B9376"/>
                </a:solidFill>
              </a:rPr>
              <a:t>303</a:t>
            </a:r>
            <a:endParaRPr spc="214" dirty="0">
              <a:solidFill>
                <a:srgbClr val="0B9376"/>
              </a:solidFill>
            </a:endParaRPr>
          </a:p>
          <a:p>
            <a:pPr marL="16435" marR="6574">
              <a:lnSpc>
                <a:spcPct val="102800"/>
              </a:lnSpc>
              <a:spcBef>
                <a:spcPts val="181"/>
              </a:spcBef>
            </a:pPr>
            <a:r>
              <a:rPr lang="en-US" sz="3365" b="0" dirty="0">
                <a:solidFill>
                  <a:srgbClr val="231F20"/>
                </a:solidFill>
                <a:latin typeface="Arial"/>
                <a:cs typeface="Arial"/>
              </a:rPr>
              <a:t>520 3</a:t>
            </a:r>
            <a:r>
              <a:rPr lang="en-US" sz="3365" b="0" baseline="30000" dirty="0">
                <a:solidFill>
                  <a:srgbClr val="231F20"/>
                </a:solidFill>
                <a:latin typeface="Arial"/>
                <a:cs typeface="Arial"/>
              </a:rPr>
              <a:t>rd</a:t>
            </a:r>
            <a:r>
              <a:rPr lang="en-US" sz="3365" b="0" dirty="0">
                <a:solidFill>
                  <a:srgbClr val="231F20"/>
                </a:solidFill>
                <a:latin typeface="Arial"/>
                <a:cs typeface="Arial"/>
              </a:rPr>
              <a:t> Avenue SW</a:t>
            </a:r>
            <a:br>
              <a:rPr lang="en-US" sz="3365" b="0" dirty="0">
                <a:solidFill>
                  <a:srgbClr val="231F20"/>
                </a:solidFill>
                <a:latin typeface="Arial"/>
                <a:cs typeface="Arial"/>
              </a:rPr>
            </a:br>
            <a:r>
              <a:rPr lang="en-US" sz="3365" b="0" dirty="0">
                <a:solidFill>
                  <a:srgbClr val="231F20"/>
                </a:solidFill>
                <a:latin typeface="Arial"/>
                <a:cs typeface="Arial"/>
              </a:rPr>
              <a:t>742</a:t>
            </a:r>
            <a:r>
              <a:rPr sz="3365" b="0" spc="-19" dirty="0">
                <a:solidFill>
                  <a:srgbClr val="231F20"/>
                </a:solidFill>
                <a:latin typeface="Arial"/>
                <a:cs typeface="Arial"/>
              </a:rPr>
              <a:t> </a:t>
            </a:r>
            <a:r>
              <a:rPr sz="3365" b="0" spc="-32" dirty="0">
                <a:solidFill>
                  <a:srgbClr val="231F20"/>
                </a:solidFill>
                <a:latin typeface="Arial"/>
                <a:cs typeface="Arial"/>
              </a:rPr>
              <a:t>SF</a:t>
            </a:r>
            <a:endParaRPr sz="3365" dirty="0">
              <a:latin typeface="Arial"/>
              <a:cs typeface="Arial"/>
            </a:endParaRPr>
          </a:p>
        </p:txBody>
      </p:sp>
      <p:pic>
        <p:nvPicPr>
          <p:cNvPr id="35" name="object 35"/>
          <p:cNvPicPr/>
          <p:nvPr/>
        </p:nvPicPr>
        <p:blipFill>
          <a:blip r:embed="rId13" cstate="print"/>
          <a:stretch>
            <a:fillRect/>
          </a:stretch>
        </p:blipFill>
        <p:spPr>
          <a:xfrm>
            <a:off x="0" y="9433859"/>
            <a:ext cx="15544800" cy="624541"/>
          </a:xfrm>
          <a:prstGeom prst="rect">
            <a:avLst/>
          </a:prstGeom>
        </p:spPr>
      </p:pic>
      <p:sp>
        <p:nvSpPr>
          <p:cNvPr id="20" name="Text Placeholder 27">
            <a:extLst>
              <a:ext uri="{FF2B5EF4-FFF2-40B4-BE49-F238E27FC236}">
                <a16:creationId xmlns:a16="http://schemas.microsoft.com/office/drawing/2014/main" id="{D36DBB37-AB35-878F-92B6-505B93C9D2F2}"/>
              </a:ext>
            </a:extLst>
          </p:cNvPr>
          <p:cNvSpPr txBox="1">
            <a:spLocks/>
          </p:cNvSpPr>
          <p:nvPr/>
        </p:nvSpPr>
        <p:spPr>
          <a:xfrm>
            <a:off x="1461247" y="2868255"/>
            <a:ext cx="4306047" cy="250928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Multi-use shared meeting rooms</a:t>
            </a:r>
          </a:p>
          <a:p>
            <a:pPr marL="369824" indent="-369824">
              <a:buFont typeface="Arial" panose="020B0604020202020204" pitchFamily="34" charset="0"/>
              <a:buChar char="•"/>
            </a:pPr>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2 offices and 3 workstations</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Wi-Fi provided and fully furnished</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Large windows overlooking </a:t>
            </a:r>
            <a:r>
              <a:rPr lang="en-US" sz="1553" dirty="0">
                <a:solidFill>
                  <a:schemeClr val="tx1"/>
                </a:solidFill>
                <a:latin typeface="Arial" panose="020B0604020202020204" pitchFamily="34" charset="0"/>
                <a:cs typeface="Arial" panose="020B0604020202020204" pitchFamily="34" charset="0"/>
              </a:rPr>
              <a:t>Calgary</a:t>
            </a:r>
            <a:endParaRPr lang="en-US" sz="1553"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A9D78080-76B7-9982-E5A0-4C3935AB4488}"/>
              </a:ext>
            </a:extLst>
          </p:cNvPr>
          <p:cNvPicPr>
            <a:picLocks noChangeAspect="1"/>
          </p:cNvPicPr>
          <p:nvPr/>
        </p:nvPicPr>
        <p:blipFill>
          <a:blip r:embed="rId14"/>
          <a:stretch>
            <a:fillRect/>
          </a:stretch>
        </p:blipFill>
        <p:spPr>
          <a:xfrm>
            <a:off x="1596638" y="4717412"/>
            <a:ext cx="5021663" cy="2170120"/>
          </a:xfrm>
          <a:prstGeom prst="rect">
            <a:avLst/>
          </a:prstGeom>
        </p:spPr>
      </p:pic>
      <p:sp>
        <p:nvSpPr>
          <p:cNvPr id="37" name="TextBox 36">
            <a:extLst>
              <a:ext uri="{FF2B5EF4-FFF2-40B4-BE49-F238E27FC236}">
                <a16:creationId xmlns:a16="http://schemas.microsoft.com/office/drawing/2014/main" id="{1D7250A1-3096-D549-878A-49B285D3AAA6}"/>
              </a:ext>
            </a:extLst>
          </p:cNvPr>
          <p:cNvSpPr txBox="1"/>
          <p:nvPr/>
        </p:nvSpPr>
        <p:spPr>
          <a:xfrm>
            <a:off x="2560943" y="6708296"/>
            <a:ext cx="3327873" cy="331309"/>
          </a:xfrm>
          <a:prstGeom prst="rect">
            <a:avLst/>
          </a:prstGeom>
          <a:noFill/>
        </p:spPr>
        <p:txBody>
          <a:bodyPr wrap="square" rtlCol="0">
            <a:spAutoFit/>
          </a:bodyPr>
          <a:lstStyle/>
          <a:p>
            <a:r>
              <a:rPr lang="en-US" sz="1553" dirty="0"/>
              <a:t>Rendering – 2-person workstation </a:t>
            </a:r>
          </a:p>
        </p:txBody>
      </p:sp>
      <p:pic>
        <p:nvPicPr>
          <p:cNvPr id="23" name="Picture 22">
            <a:extLst>
              <a:ext uri="{FF2B5EF4-FFF2-40B4-BE49-F238E27FC236}">
                <a16:creationId xmlns:a16="http://schemas.microsoft.com/office/drawing/2014/main" id="{AE770B74-CCAA-8020-E308-C31C3DD77000}"/>
              </a:ext>
            </a:extLst>
          </p:cNvPr>
          <p:cNvPicPr>
            <a:picLocks noChangeAspect="1"/>
          </p:cNvPicPr>
          <p:nvPr/>
        </p:nvPicPr>
        <p:blipFill>
          <a:blip r:embed="rId15"/>
          <a:stretch>
            <a:fillRect/>
          </a:stretch>
        </p:blipFill>
        <p:spPr>
          <a:xfrm>
            <a:off x="1596638" y="6778758"/>
            <a:ext cx="5243406" cy="2237716"/>
          </a:xfrm>
          <a:prstGeom prst="rect">
            <a:avLst/>
          </a:prstGeom>
        </p:spPr>
      </p:pic>
      <p:sp>
        <p:nvSpPr>
          <p:cNvPr id="40" name="TextBox 39">
            <a:extLst>
              <a:ext uri="{FF2B5EF4-FFF2-40B4-BE49-F238E27FC236}">
                <a16:creationId xmlns:a16="http://schemas.microsoft.com/office/drawing/2014/main" id="{3A5E032E-3B10-9B3D-7472-203F30378C43}"/>
              </a:ext>
            </a:extLst>
          </p:cNvPr>
          <p:cNvSpPr txBox="1"/>
          <p:nvPr/>
        </p:nvSpPr>
        <p:spPr>
          <a:xfrm>
            <a:off x="2845981" y="8837239"/>
            <a:ext cx="2522977" cy="331309"/>
          </a:xfrm>
          <a:prstGeom prst="rect">
            <a:avLst/>
          </a:prstGeom>
          <a:noFill/>
        </p:spPr>
        <p:txBody>
          <a:bodyPr wrap="square" rtlCol="0">
            <a:spAutoFit/>
          </a:bodyPr>
          <a:lstStyle/>
          <a:p>
            <a:r>
              <a:rPr lang="en-US" sz="1553" dirty="0"/>
              <a:t>Rendering – Private office</a:t>
            </a:r>
          </a:p>
        </p:txBody>
      </p:sp>
      <p:pic>
        <p:nvPicPr>
          <p:cNvPr id="12" name="Picture 11">
            <a:extLst>
              <a:ext uri="{FF2B5EF4-FFF2-40B4-BE49-F238E27FC236}">
                <a16:creationId xmlns:a16="http://schemas.microsoft.com/office/drawing/2014/main" id="{25040049-86E7-4B30-F3BB-438C9674F75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400" y="8304640"/>
            <a:ext cx="493059" cy="548281"/>
          </a:xfrm>
          <a:prstGeom prst="rect">
            <a:avLst/>
          </a:prstGeom>
        </p:spPr>
      </p:pic>
      <p:sp>
        <p:nvSpPr>
          <p:cNvPr id="347" name="Rectangle 319">
            <a:extLst>
              <a:ext uri="{FF2B5EF4-FFF2-40B4-BE49-F238E27FC236}">
                <a16:creationId xmlns:a16="http://schemas.microsoft.com/office/drawing/2014/main" id="{F542700E-46E5-502E-73C0-41712BB9710E}"/>
              </a:ext>
            </a:extLst>
          </p:cNvPr>
          <p:cNvSpPr>
            <a:spLocks noChangeArrowheads="1"/>
          </p:cNvSpPr>
          <p:nvPr/>
        </p:nvSpPr>
        <p:spPr bwMode="auto">
          <a:xfrm rot="16200000">
            <a:off x="4222376" y="3134227"/>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348" name="Rectangle 324">
            <a:extLst>
              <a:ext uri="{FF2B5EF4-FFF2-40B4-BE49-F238E27FC236}">
                <a16:creationId xmlns:a16="http://schemas.microsoft.com/office/drawing/2014/main" id="{D5D9BE09-2E15-5DEB-29D2-5BDA3BBEAA8F}"/>
              </a:ext>
            </a:extLst>
          </p:cNvPr>
          <p:cNvSpPr>
            <a:spLocks noChangeArrowheads="1"/>
          </p:cNvSpPr>
          <p:nvPr/>
        </p:nvSpPr>
        <p:spPr bwMode="auto">
          <a:xfrm rot="16200000">
            <a:off x="4222376" y="3730007"/>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grpSp>
        <p:nvGrpSpPr>
          <p:cNvPr id="349" name="Group 348">
            <a:extLst>
              <a:ext uri="{FF2B5EF4-FFF2-40B4-BE49-F238E27FC236}">
                <a16:creationId xmlns:a16="http://schemas.microsoft.com/office/drawing/2014/main" id="{8DAF640D-CC7C-62DA-6DE0-890A48B2C7F4}"/>
              </a:ext>
            </a:extLst>
          </p:cNvPr>
          <p:cNvGrpSpPr>
            <a:grpSpLocks/>
          </p:cNvGrpSpPr>
          <p:nvPr/>
        </p:nvGrpSpPr>
        <p:grpSpPr>
          <a:xfrm rot="16200000">
            <a:off x="8354902" y="3573023"/>
            <a:ext cx="5982356" cy="4637291"/>
            <a:chOff x="0" y="0"/>
            <a:chExt cx="5732780" cy="4626610"/>
          </a:xfrm>
        </p:grpSpPr>
        <p:sp>
          <p:nvSpPr>
            <p:cNvPr id="350" name="Graphic 2">
              <a:extLst>
                <a:ext uri="{FF2B5EF4-FFF2-40B4-BE49-F238E27FC236}">
                  <a16:creationId xmlns:a16="http://schemas.microsoft.com/office/drawing/2014/main" id="{14EFAE60-77FB-6A07-D4B2-E31AC6AB4D14}"/>
                </a:ext>
              </a:extLst>
            </p:cNvPr>
            <p:cNvSpPr/>
            <p:nvPr/>
          </p:nvSpPr>
          <p:spPr>
            <a:xfrm>
              <a:off x="304323" y="3176"/>
              <a:ext cx="2540" cy="4620260"/>
            </a:xfrm>
            <a:custGeom>
              <a:avLst/>
              <a:gdLst/>
              <a:ahLst/>
              <a:cxnLst/>
              <a:rect l="l" t="t" r="r" b="b"/>
              <a:pathLst>
                <a:path w="2540" h="4620260">
                  <a:moveTo>
                    <a:pt x="0" y="0"/>
                  </a:moveTo>
                  <a:lnTo>
                    <a:pt x="2243" y="4620178"/>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1" name="Graphic 3">
              <a:extLst>
                <a:ext uri="{FF2B5EF4-FFF2-40B4-BE49-F238E27FC236}">
                  <a16:creationId xmlns:a16="http://schemas.microsoft.com/office/drawing/2014/main" id="{C46FD960-6E84-EFF3-CB87-C31EC2196D4A}"/>
                </a:ext>
              </a:extLst>
            </p:cNvPr>
            <p:cNvSpPr/>
            <p:nvPr/>
          </p:nvSpPr>
          <p:spPr>
            <a:xfrm>
              <a:off x="178394" y="3175"/>
              <a:ext cx="6350" cy="4620260"/>
            </a:xfrm>
            <a:custGeom>
              <a:avLst/>
              <a:gdLst/>
              <a:ahLst/>
              <a:cxnLst/>
              <a:rect l="l" t="t" r="r" b="b"/>
              <a:pathLst>
                <a:path w="6350" h="4620260">
                  <a:moveTo>
                    <a:pt x="0" y="0"/>
                  </a:moveTo>
                  <a:lnTo>
                    <a:pt x="6349" y="0"/>
                  </a:lnTo>
                  <a:lnTo>
                    <a:pt x="6349" y="4620178"/>
                  </a:lnTo>
                  <a:lnTo>
                    <a:pt x="0" y="4620178"/>
                  </a:lnTo>
                  <a:lnTo>
                    <a:pt x="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352" name="Graphic 4">
              <a:extLst>
                <a:ext uri="{FF2B5EF4-FFF2-40B4-BE49-F238E27FC236}">
                  <a16:creationId xmlns:a16="http://schemas.microsoft.com/office/drawing/2014/main" id="{AAF59D08-7B29-72D4-37E1-9FFDB3AC9018}"/>
                </a:ext>
              </a:extLst>
            </p:cNvPr>
            <p:cNvSpPr/>
            <p:nvPr/>
          </p:nvSpPr>
          <p:spPr>
            <a:xfrm>
              <a:off x="181569" y="4541147"/>
              <a:ext cx="5473065" cy="11430"/>
            </a:xfrm>
            <a:custGeom>
              <a:avLst/>
              <a:gdLst/>
              <a:ahLst/>
              <a:cxnLst/>
              <a:rect l="l" t="t" r="r" b="b"/>
              <a:pathLst>
                <a:path w="5473065" h="11430">
                  <a:moveTo>
                    <a:pt x="0" y="11252"/>
                  </a:moveTo>
                  <a:lnTo>
                    <a:pt x="0" y="0"/>
                  </a:lnTo>
                  <a:lnTo>
                    <a:pt x="5472607" y="0"/>
                  </a:lnTo>
                  <a:lnTo>
                    <a:pt x="5472607" y="11252"/>
                  </a:lnTo>
                  <a:lnTo>
                    <a:pt x="0" y="11252"/>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353" name="Graphic 5">
              <a:extLst>
                <a:ext uri="{FF2B5EF4-FFF2-40B4-BE49-F238E27FC236}">
                  <a16:creationId xmlns:a16="http://schemas.microsoft.com/office/drawing/2014/main" id="{0C7F410D-45B7-2E1D-0309-239FE7184CB6}"/>
                </a:ext>
              </a:extLst>
            </p:cNvPr>
            <p:cNvSpPr/>
            <p:nvPr/>
          </p:nvSpPr>
          <p:spPr>
            <a:xfrm>
              <a:off x="181569" y="4541147"/>
              <a:ext cx="5473065" cy="11430"/>
            </a:xfrm>
            <a:custGeom>
              <a:avLst/>
              <a:gdLst/>
              <a:ahLst/>
              <a:cxnLst/>
              <a:rect l="l" t="t" r="r" b="b"/>
              <a:pathLst>
                <a:path w="5473065" h="11430">
                  <a:moveTo>
                    <a:pt x="5472607" y="0"/>
                  </a:moveTo>
                  <a:lnTo>
                    <a:pt x="0" y="0"/>
                  </a:lnTo>
                  <a:lnTo>
                    <a:pt x="0" y="11252"/>
                  </a:lnTo>
                  <a:lnTo>
                    <a:pt x="5472607" y="11252"/>
                  </a:lnTo>
                  <a:lnTo>
                    <a:pt x="5472607"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4" name="Graphic 6">
              <a:extLst>
                <a:ext uri="{FF2B5EF4-FFF2-40B4-BE49-F238E27FC236}">
                  <a16:creationId xmlns:a16="http://schemas.microsoft.com/office/drawing/2014/main" id="{09ACF7DC-AC56-29D7-511E-910F64B998B3}"/>
                </a:ext>
              </a:extLst>
            </p:cNvPr>
            <p:cNvSpPr/>
            <p:nvPr/>
          </p:nvSpPr>
          <p:spPr>
            <a:xfrm>
              <a:off x="181493" y="4507365"/>
              <a:ext cx="5473065" cy="1270"/>
            </a:xfrm>
            <a:custGeom>
              <a:avLst/>
              <a:gdLst/>
              <a:ahLst/>
              <a:cxnLst/>
              <a:rect l="l" t="t" r="r" b="b"/>
              <a:pathLst>
                <a:path w="5473065">
                  <a:moveTo>
                    <a:pt x="5472684"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5" name="Graphic 7">
              <a:extLst>
                <a:ext uri="{FF2B5EF4-FFF2-40B4-BE49-F238E27FC236}">
                  <a16:creationId xmlns:a16="http://schemas.microsoft.com/office/drawing/2014/main" id="{C955F63A-8D5B-F773-5CA2-24BB4321970F}"/>
                </a:ext>
              </a:extLst>
            </p:cNvPr>
            <p:cNvSpPr/>
            <p:nvPr/>
          </p:nvSpPr>
          <p:spPr>
            <a:xfrm>
              <a:off x="447863" y="3176"/>
              <a:ext cx="6350" cy="4620260"/>
            </a:xfrm>
            <a:custGeom>
              <a:avLst/>
              <a:gdLst/>
              <a:ahLst/>
              <a:cxnLst/>
              <a:rect l="l" t="t" r="r" b="b"/>
              <a:pathLst>
                <a:path w="6350" h="4620260">
                  <a:moveTo>
                    <a:pt x="0" y="0"/>
                  </a:moveTo>
                  <a:lnTo>
                    <a:pt x="6349" y="0"/>
                  </a:lnTo>
                  <a:lnTo>
                    <a:pt x="6349" y="4620178"/>
                  </a:lnTo>
                  <a:lnTo>
                    <a:pt x="0" y="4620178"/>
                  </a:lnTo>
                  <a:lnTo>
                    <a:pt x="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356" name="Graphic 8">
              <a:extLst>
                <a:ext uri="{FF2B5EF4-FFF2-40B4-BE49-F238E27FC236}">
                  <a16:creationId xmlns:a16="http://schemas.microsoft.com/office/drawing/2014/main" id="{B8C632B7-4F85-AAA3-72C0-915E14E21DF2}"/>
                </a:ext>
              </a:extLst>
            </p:cNvPr>
            <p:cNvSpPr/>
            <p:nvPr/>
          </p:nvSpPr>
          <p:spPr>
            <a:xfrm>
              <a:off x="181531" y="4582358"/>
              <a:ext cx="5473065" cy="1270"/>
            </a:xfrm>
            <a:custGeom>
              <a:avLst/>
              <a:gdLst/>
              <a:ahLst/>
              <a:cxnLst/>
              <a:rect l="l" t="t" r="r" b="b"/>
              <a:pathLst>
                <a:path w="5473065">
                  <a:moveTo>
                    <a:pt x="5472645"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7" name="Graphic 9">
              <a:extLst>
                <a:ext uri="{FF2B5EF4-FFF2-40B4-BE49-F238E27FC236}">
                  <a16:creationId xmlns:a16="http://schemas.microsoft.com/office/drawing/2014/main" id="{D2C7FCF3-7096-FC5E-2A01-671A17ED069A}"/>
                </a:ext>
              </a:extLst>
            </p:cNvPr>
            <p:cNvSpPr/>
            <p:nvPr/>
          </p:nvSpPr>
          <p:spPr>
            <a:xfrm>
              <a:off x="84630" y="3182"/>
              <a:ext cx="5648325" cy="4620260"/>
            </a:xfrm>
            <a:custGeom>
              <a:avLst/>
              <a:gdLst/>
              <a:ahLst/>
              <a:cxnLst/>
              <a:rect l="l" t="t" r="r" b="b"/>
              <a:pathLst>
                <a:path w="5648325" h="4620260">
                  <a:moveTo>
                    <a:pt x="6350" y="3467697"/>
                  </a:moveTo>
                  <a:lnTo>
                    <a:pt x="0" y="3467697"/>
                  </a:lnTo>
                  <a:lnTo>
                    <a:pt x="0" y="4620184"/>
                  </a:lnTo>
                  <a:lnTo>
                    <a:pt x="6350" y="4620184"/>
                  </a:lnTo>
                  <a:lnTo>
                    <a:pt x="6350" y="3467697"/>
                  </a:lnTo>
                  <a:close/>
                </a:path>
                <a:path w="5648325" h="4620260">
                  <a:moveTo>
                    <a:pt x="6350" y="0"/>
                  </a:moveTo>
                  <a:lnTo>
                    <a:pt x="0" y="0"/>
                  </a:lnTo>
                  <a:lnTo>
                    <a:pt x="0" y="3410686"/>
                  </a:lnTo>
                  <a:lnTo>
                    <a:pt x="6350" y="3410686"/>
                  </a:lnTo>
                  <a:lnTo>
                    <a:pt x="6350" y="0"/>
                  </a:lnTo>
                  <a:close/>
                </a:path>
                <a:path w="5648325" h="4620260">
                  <a:moveTo>
                    <a:pt x="81356" y="0"/>
                  </a:moveTo>
                  <a:lnTo>
                    <a:pt x="75006" y="0"/>
                  </a:lnTo>
                  <a:lnTo>
                    <a:pt x="75006" y="4620171"/>
                  </a:lnTo>
                  <a:lnTo>
                    <a:pt x="81356" y="4620171"/>
                  </a:lnTo>
                  <a:lnTo>
                    <a:pt x="81356" y="0"/>
                  </a:lnTo>
                  <a:close/>
                </a:path>
                <a:path w="5648325" h="4620260">
                  <a:moveTo>
                    <a:pt x="5647702" y="0"/>
                  </a:moveTo>
                  <a:lnTo>
                    <a:pt x="5641352" y="0"/>
                  </a:lnTo>
                  <a:lnTo>
                    <a:pt x="5641352" y="3348812"/>
                  </a:lnTo>
                  <a:lnTo>
                    <a:pt x="5647702" y="3348812"/>
                  </a:lnTo>
                  <a:lnTo>
                    <a:pt x="5647702"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358" name="Graphic 10">
              <a:extLst>
                <a:ext uri="{FF2B5EF4-FFF2-40B4-BE49-F238E27FC236}">
                  <a16:creationId xmlns:a16="http://schemas.microsoft.com/office/drawing/2014/main" id="{BE2870D6-B9D4-23BB-0458-76B6E271E78B}"/>
                </a:ext>
              </a:extLst>
            </p:cNvPr>
            <p:cNvSpPr/>
            <p:nvPr/>
          </p:nvSpPr>
          <p:spPr>
            <a:xfrm>
              <a:off x="594065" y="4094857"/>
              <a:ext cx="900430" cy="528955"/>
            </a:xfrm>
            <a:custGeom>
              <a:avLst/>
              <a:gdLst/>
              <a:ahLst/>
              <a:cxnLst/>
              <a:rect l="l" t="t" r="r" b="b"/>
              <a:pathLst>
                <a:path w="900430" h="528955">
                  <a:moveTo>
                    <a:pt x="7440" y="528497"/>
                  </a:moveTo>
                  <a:lnTo>
                    <a:pt x="2640" y="499033"/>
                  </a:lnTo>
                  <a:lnTo>
                    <a:pt x="0" y="449999"/>
                  </a:lnTo>
                  <a:lnTo>
                    <a:pt x="2640" y="400966"/>
                  </a:lnTo>
                  <a:lnTo>
                    <a:pt x="10379" y="353464"/>
                  </a:lnTo>
                  <a:lnTo>
                    <a:pt x="22941" y="307765"/>
                  </a:lnTo>
                  <a:lnTo>
                    <a:pt x="40052" y="264144"/>
                  </a:lnTo>
                  <a:lnTo>
                    <a:pt x="61438" y="222876"/>
                  </a:lnTo>
                  <a:lnTo>
                    <a:pt x="86824" y="184236"/>
                  </a:lnTo>
                  <a:lnTo>
                    <a:pt x="115935" y="148497"/>
                  </a:lnTo>
                  <a:lnTo>
                    <a:pt x="148497" y="115935"/>
                  </a:lnTo>
                  <a:lnTo>
                    <a:pt x="184236" y="86824"/>
                  </a:lnTo>
                  <a:lnTo>
                    <a:pt x="222876" y="61438"/>
                  </a:lnTo>
                  <a:lnTo>
                    <a:pt x="264144" y="40052"/>
                  </a:lnTo>
                  <a:lnTo>
                    <a:pt x="307765" y="22941"/>
                  </a:lnTo>
                  <a:lnTo>
                    <a:pt x="353464" y="10379"/>
                  </a:lnTo>
                  <a:lnTo>
                    <a:pt x="400966" y="2640"/>
                  </a:lnTo>
                  <a:lnTo>
                    <a:pt x="449999" y="0"/>
                  </a:lnTo>
                  <a:lnTo>
                    <a:pt x="499033" y="2640"/>
                  </a:lnTo>
                  <a:lnTo>
                    <a:pt x="546538" y="10379"/>
                  </a:lnTo>
                  <a:lnTo>
                    <a:pt x="592239" y="22941"/>
                  </a:lnTo>
                  <a:lnTo>
                    <a:pt x="635861" y="40052"/>
                  </a:lnTo>
                  <a:lnTo>
                    <a:pt x="677130" y="61438"/>
                  </a:lnTo>
                  <a:lnTo>
                    <a:pt x="715772" y="86824"/>
                  </a:lnTo>
                  <a:lnTo>
                    <a:pt x="751511" y="115935"/>
                  </a:lnTo>
                  <a:lnTo>
                    <a:pt x="784074" y="148497"/>
                  </a:lnTo>
                  <a:lnTo>
                    <a:pt x="813185" y="184236"/>
                  </a:lnTo>
                  <a:lnTo>
                    <a:pt x="838572" y="222876"/>
                  </a:lnTo>
                  <a:lnTo>
                    <a:pt x="859957" y="264144"/>
                  </a:lnTo>
                  <a:lnTo>
                    <a:pt x="877069" y="307765"/>
                  </a:lnTo>
                  <a:lnTo>
                    <a:pt x="889631" y="353464"/>
                  </a:lnTo>
                  <a:lnTo>
                    <a:pt x="897370" y="400966"/>
                  </a:lnTo>
                  <a:lnTo>
                    <a:pt x="900010" y="449999"/>
                  </a:lnTo>
                  <a:lnTo>
                    <a:pt x="897370" y="499033"/>
                  </a:lnTo>
                  <a:lnTo>
                    <a:pt x="892570" y="528497"/>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9" name="Graphic 11">
              <a:extLst>
                <a:ext uri="{FF2B5EF4-FFF2-40B4-BE49-F238E27FC236}">
                  <a16:creationId xmlns:a16="http://schemas.microsoft.com/office/drawing/2014/main" id="{6A216E90-5D5E-A358-49A1-A61709393B7F}"/>
                </a:ext>
              </a:extLst>
            </p:cNvPr>
            <p:cNvSpPr/>
            <p:nvPr/>
          </p:nvSpPr>
          <p:spPr>
            <a:xfrm>
              <a:off x="556575" y="4057366"/>
              <a:ext cx="975360" cy="566420"/>
            </a:xfrm>
            <a:custGeom>
              <a:avLst/>
              <a:gdLst/>
              <a:ahLst/>
              <a:cxnLst/>
              <a:rect l="l" t="t" r="r" b="b"/>
              <a:pathLst>
                <a:path w="975360" h="566420">
                  <a:moveTo>
                    <a:pt x="6760" y="565988"/>
                  </a:moveTo>
                  <a:lnTo>
                    <a:pt x="2231" y="534439"/>
                  </a:lnTo>
                  <a:lnTo>
                    <a:pt x="0" y="487489"/>
                  </a:lnTo>
                  <a:lnTo>
                    <a:pt x="2231" y="440541"/>
                  </a:lnTo>
                  <a:lnTo>
                    <a:pt x="8790" y="394856"/>
                  </a:lnTo>
                  <a:lnTo>
                    <a:pt x="19471" y="350638"/>
                  </a:lnTo>
                  <a:lnTo>
                    <a:pt x="34071" y="308090"/>
                  </a:lnTo>
                  <a:lnTo>
                    <a:pt x="52385" y="267418"/>
                  </a:lnTo>
                  <a:lnTo>
                    <a:pt x="74209" y="228826"/>
                  </a:lnTo>
                  <a:lnTo>
                    <a:pt x="99339" y="192517"/>
                  </a:lnTo>
                  <a:lnTo>
                    <a:pt x="127570" y="158697"/>
                  </a:lnTo>
                  <a:lnTo>
                    <a:pt x="158697" y="127570"/>
                  </a:lnTo>
                  <a:lnTo>
                    <a:pt x="192517" y="99339"/>
                  </a:lnTo>
                  <a:lnTo>
                    <a:pt x="228826" y="74209"/>
                  </a:lnTo>
                  <a:lnTo>
                    <a:pt x="267418" y="52385"/>
                  </a:lnTo>
                  <a:lnTo>
                    <a:pt x="308090" y="34071"/>
                  </a:lnTo>
                  <a:lnTo>
                    <a:pt x="350638" y="19471"/>
                  </a:lnTo>
                  <a:lnTo>
                    <a:pt x="394856" y="8790"/>
                  </a:lnTo>
                  <a:lnTo>
                    <a:pt x="440541" y="2231"/>
                  </a:lnTo>
                  <a:lnTo>
                    <a:pt x="487489" y="0"/>
                  </a:lnTo>
                  <a:lnTo>
                    <a:pt x="534439" y="2231"/>
                  </a:lnTo>
                  <a:lnTo>
                    <a:pt x="580126" y="8790"/>
                  </a:lnTo>
                  <a:lnTo>
                    <a:pt x="624346" y="19471"/>
                  </a:lnTo>
                  <a:lnTo>
                    <a:pt x="666895" y="34071"/>
                  </a:lnTo>
                  <a:lnTo>
                    <a:pt x="707568" y="52385"/>
                  </a:lnTo>
                  <a:lnTo>
                    <a:pt x="746161" y="74209"/>
                  </a:lnTo>
                  <a:lnTo>
                    <a:pt x="782471" y="99339"/>
                  </a:lnTo>
                  <a:lnTo>
                    <a:pt x="816292" y="127570"/>
                  </a:lnTo>
                  <a:lnTo>
                    <a:pt x="847420" y="158697"/>
                  </a:lnTo>
                  <a:lnTo>
                    <a:pt x="875651" y="192517"/>
                  </a:lnTo>
                  <a:lnTo>
                    <a:pt x="900781" y="228826"/>
                  </a:lnTo>
                  <a:lnTo>
                    <a:pt x="922605" y="267418"/>
                  </a:lnTo>
                  <a:lnTo>
                    <a:pt x="940919" y="308090"/>
                  </a:lnTo>
                  <a:lnTo>
                    <a:pt x="955519" y="350638"/>
                  </a:lnTo>
                  <a:lnTo>
                    <a:pt x="966201" y="394856"/>
                  </a:lnTo>
                  <a:lnTo>
                    <a:pt x="972759" y="440541"/>
                  </a:lnTo>
                  <a:lnTo>
                    <a:pt x="974991" y="487489"/>
                  </a:lnTo>
                  <a:lnTo>
                    <a:pt x="972759" y="534439"/>
                  </a:lnTo>
                  <a:lnTo>
                    <a:pt x="968230" y="565988"/>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0" name="Graphic 12">
              <a:extLst>
                <a:ext uri="{FF2B5EF4-FFF2-40B4-BE49-F238E27FC236}">
                  <a16:creationId xmlns:a16="http://schemas.microsoft.com/office/drawing/2014/main" id="{3DDA4B47-D1D9-ABF2-3ECA-D0DB60D2D21E}"/>
                </a:ext>
              </a:extLst>
            </p:cNvPr>
            <p:cNvSpPr/>
            <p:nvPr/>
          </p:nvSpPr>
          <p:spPr>
            <a:xfrm>
              <a:off x="181607" y="104752"/>
              <a:ext cx="5473065" cy="1270"/>
            </a:xfrm>
            <a:custGeom>
              <a:avLst/>
              <a:gdLst/>
              <a:ahLst/>
              <a:cxnLst/>
              <a:rect l="l" t="t" r="r" b="b"/>
              <a:pathLst>
                <a:path w="5473065">
                  <a:moveTo>
                    <a:pt x="547256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1" name="Graphic 13">
              <a:extLst>
                <a:ext uri="{FF2B5EF4-FFF2-40B4-BE49-F238E27FC236}">
                  <a16:creationId xmlns:a16="http://schemas.microsoft.com/office/drawing/2014/main" id="{C9275344-E4A2-3242-1F61-942A63FF677D}"/>
                </a:ext>
              </a:extLst>
            </p:cNvPr>
            <p:cNvSpPr/>
            <p:nvPr/>
          </p:nvSpPr>
          <p:spPr>
            <a:xfrm>
              <a:off x="181607" y="2354664"/>
              <a:ext cx="2830830" cy="1270"/>
            </a:xfrm>
            <a:custGeom>
              <a:avLst/>
              <a:gdLst/>
              <a:ahLst/>
              <a:cxnLst/>
              <a:rect l="l" t="t" r="r" b="b"/>
              <a:pathLst>
                <a:path w="2830830">
                  <a:moveTo>
                    <a:pt x="2830741"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2" name="Graphic 14">
              <a:extLst>
                <a:ext uri="{FF2B5EF4-FFF2-40B4-BE49-F238E27FC236}">
                  <a16:creationId xmlns:a16="http://schemas.microsoft.com/office/drawing/2014/main" id="{6ACC6687-23FE-738F-FF41-30DB85C7A2B1}"/>
                </a:ext>
              </a:extLst>
            </p:cNvPr>
            <p:cNvSpPr/>
            <p:nvPr/>
          </p:nvSpPr>
          <p:spPr>
            <a:xfrm>
              <a:off x="3012348" y="2279658"/>
              <a:ext cx="1270" cy="75565"/>
            </a:xfrm>
            <a:custGeom>
              <a:avLst/>
              <a:gdLst/>
              <a:ahLst/>
              <a:cxnLst/>
              <a:rect l="l" t="t" r="r" b="b"/>
              <a:pathLst>
                <a:path h="75565">
                  <a:moveTo>
                    <a:pt x="0" y="0"/>
                  </a:moveTo>
                  <a:lnTo>
                    <a:pt x="0" y="75006"/>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3" name="Graphic 15">
              <a:extLst>
                <a:ext uri="{FF2B5EF4-FFF2-40B4-BE49-F238E27FC236}">
                  <a16:creationId xmlns:a16="http://schemas.microsoft.com/office/drawing/2014/main" id="{E85535AA-9221-0FC9-EAD0-8E5889DA29B0}"/>
                </a:ext>
              </a:extLst>
            </p:cNvPr>
            <p:cNvSpPr/>
            <p:nvPr/>
          </p:nvSpPr>
          <p:spPr>
            <a:xfrm>
              <a:off x="2966260" y="4582459"/>
              <a:ext cx="15240" cy="41275"/>
            </a:xfrm>
            <a:custGeom>
              <a:avLst/>
              <a:gdLst/>
              <a:ahLst/>
              <a:cxnLst/>
              <a:rect l="l" t="t" r="r" b="b"/>
              <a:pathLst>
                <a:path w="15240" h="41275">
                  <a:moveTo>
                    <a:pt x="14998" y="40894"/>
                  </a:moveTo>
                  <a:lnTo>
                    <a:pt x="14998" y="0"/>
                  </a:lnTo>
                  <a:lnTo>
                    <a:pt x="0" y="0"/>
                  </a:lnTo>
                  <a:lnTo>
                    <a:pt x="0" y="40894"/>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4" name="Graphic 16">
              <a:extLst>
                <a:ext uri="{FF2B5EF4-FFF2-40B4-BE49-F238E27FC236}">
                  <a16:creationId xmlns:a16="http://schemas.microsoft.com/office/drawing/2014/main" id="{72749761-7C00-DF79-5981-160956BF8A5E}"/>
                </a:ext>
              </a:extLst>
            </p:cNvPr>
            <p:cNvSpPr/>
            <p:nvPr/>
          </p:nvSpPr>
          <p:spPr>
            <a:xfrm>
              <a:off x="5654177" y="3176"/>
              <a:ext cx="1270" cy="3348990"/>
            </a:xfrm>
            <a:custGeom>
              <a:avLst/>
              <a:gdLst/>
              <a:ahLst/>
              <a:cxnLst/>
              <a:rect l="l" t="t" r="r" b="b"/>
              <a:pathLst>
                <a:path h="3348990">
                  <a:moveTo>
                    <a:pt x="0" y="3348806"/>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5" name="Graphic 17">
              <a:extLst>
                <a:ext uri="{FF2B5EF4-FFF2-40B4-BE49-F238E27FC236}">
                  <a16:creationId xmlns:a16="http://schemas.microsoft.com/office/drawing/2014/main" id="{59832658-9BF4-9D23-A17D-0D6AE09442A4}"/>
                </a:ext>
              </a:extLst>
            </p:cNvPr>
            <p:cNvSpPr/>
            <p:nvPr/>
          </p:nvSpPr>
          <p:spPr>
            <a:xfrm>
              <a:off x="2894912" y="972510"/>
              <a:ext cx="15240" cy="757555"/>
            </a:xfrm>
            <a:custGeom>
              <a:avLst/>
              <a:gdLst/>
              <a:ahLst/>
              <a:cxnLst/>
              <a:rect l="l" t="t" r="r" b="b"/>
              <a:pathLst>
                <a:path w="15240" h="757555">
                  <a:moveTo>
                    <a:pt x="14998" y="0"/>
                  </a:moveTo>
                  <a:lnTo>
                    <a:pt x="0" y="0"/>
                  </a:lnTo>
                  <a:lnTo>
                    <a:pt x="0" y="757491"/>
                  </a:lnTo>
                  <a:lnTo>
                    <a:pt x="14998" y="757491"/>
                  </a:lnTo>
                  <a:lnTo>
                    <a:pt x="14998"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6" name="Graphic 18">
              <a:extLst>
                <a:ext uri="{FF2B5EF4-FFF2-40B4-BE49-F238E27FC236}">
                  <a16:creationId xmlns:a16="http://schemas.microsoft.com/office/drawing/2014/main" id="{0980252C-099C-D573-83A6-1BB7A7D7DE0F}"/>
                </a:ext>
              </a:extLst>
            </p:cNvPr>
            <p:cNvSpPr/>
            <p:nvPr/>
          </p:nvSpPr>
          <p:spPr>
            <a:xfrm>
              <a:off x="2965168" y="104752"/>
              <a:ext cx="15240" cy="1371600"/>
            </a:xfrm>
            <a:custGeom>
              <a:avLst/>
              <a:gdLst/>
              <a:ahLst/>
              <a:cxnLst/>
              <a:rect l="l" t="t" r="r" b="b"/>
              <a:pathLst>
                <a:path w="15240" h="1371600">
                  <a:moveTo>
                    <a:pt x="14998" y="0"/>
                  </a:moveTo>
                  <a:lnTo>
                    <a:pt x="0" y="0"/>
                  </a:lnTo>
                  <a:lnTo>
                    <a:pt x="0" y="1371401"/>
                  </a:lnTo>
                  <a:lnTo>
                    <a:pt x="14998" y="1371401"/>
                  </a:lnTo>
                  <a:lnTo>
                    <a:pt x="14998"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7" name="Graphic 19">
              <a:extLst>
                <a:ext uri="{FF2B5EF4-FFF2-40B4-BE49-F238E27FC236}">
                  <a16:creationId xmlns:a16="http://schemas.microsoft.com/office/drawing/2014/main" id="{EB771212-7704-D0B1-646B-4C75FF75840B}"/>
                </a:ext>
              </a:extLst>
            </p:cNvPr>
            <p:cNvSpPr/>
            <p:nvPr/>
          </p:nvSpPr>
          <p:spPr>
            <a:xfrm>
              <a:off x="5196977" y="2362576"/>
              <a:ext cx="457200" cy="1270"/>
            </a:xfrm>
            <a:custGeom>
              <a:avLst/>
              <a:gdLst/>
              <a:ahLst/>
              <a:cxnLst/>
              <a:rect l="l" t="t" r="r" b="b"/>
              <a:pathLst>
                <a:path w="457200">
                  <a:moveTo>
                    <a:pt x="0" y="0"/>
                  </a:moveTo>
                  <a:lnTo>
                    <a:pt x="45720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8" name="Graphic 20">
              <a:extLst>
                <a:ext uri="{FF2B5EF4-FFF2-40B4-BE49-F238E27FC236}">
                  <a16:creationId xmlns:a16="http://schemas.microsoft.com/office/drawing/2014/main" id="{FDE94A74-7C2E-06AF-64CA-D108A94919CA}"/>
                </a:ext>
              </a:extLst>
            </p:cNvPr>
            <p:cNvSpPr/>
            <p:nvPr/>
          </p:nvSpPr>
          <p:spPr>
            <a:xfrm>
              <a:off x="5654177" y="3351982"/>
              <a:ext cx="75565" cy="1270"/>
            </a:xfrm>
            <a:custGeom>
              <a:avLst/>
              <a:gdLst/>
              <a:ahLst/>
              <a:cxnLst/>
              <a:rect l="l" t="t" r="r" b="b"/>
              <a:pathLst>
                <a:path w="75565">
                  <a:moveTo>
                    <a:pt x="0" y="0"/>
                  </a:moveTo>
                  <a:lnTo>
                    <a:pt x="7499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9" name="Graphic 21">
              <a:extLst>
                <a:ext uri="{FF2B5EF4-FFF2-40B4-BE49-F238E27FC236}">
                  <a16:creationId xmlns:a16="http://schemas.microsoft.com/office/drawing/2014/main" id="{3FA999CA-4BB1-0591-3C02-99B638936FD0}"/>
                </a:ext>
              </a:extLst>
            </p:cNvPr>
            <p:cNvSpPr/>
            <p:nvPr/>
          </p:nvSpPr>
          <p:spPr>
            <a:xfrm>
              <a:off x="5235090" y="2810238"/>
              <a:ext cx="419100" cy="19050"/>
            </a:xfrm>
            <a:custGeom>
              <a:avLst/>
              <a:gdLst/>
              <a:ahLst/>
              <a:cxnLst/>
              <a:rect l="l" t="t" r="r" b="b"/>
              <a:pathLst>
                <a:path w="419100" h="19050">
                  <a:moveTo>
                    <a:pt x="419087" y="0"/>
                  </a:moveTo>
                  <a:lnTo>
                    <a:pt x="0" y="0"/>
                  </a:lnTo>
                  <a:lnTo>
                    <a:pt x="0" y="19050"/>
                  </a:lnTo>
                  <a:lnTo>
                    <a:pt x="419087" y="19050"/>
                  </a:lnTo>
                  <a:lnTo>
                    <a:pt x="419087"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0" name="Graphic 22">
              <a:extLst>
                <a:ext uri="{FF2B5EF4-FFF2-40B4-BE49-F238E27FC236}">
                  <a16:creationId xmlns:a16="http://schemas.microsoft.com/office/drawing/2014/main" id="{CB6ED710-6A0D-4221-96FF-4D92DDBF3E79}"/>
                </a:ext>
              </a:extLst>
            </p:cNvPr>
            <p:cNvSpPr/>
            <p:nvPr/>
          </p:nvSpPr>
          <p:spPr>
            <a:xfrm>
              <a:off x="4729007" y="2418481"/>
              <a:ext cx="391795" cy="19050"/>
            </a:xfrm>
            <a:custGeom>
              <a:avLst/>
              <a:gdLst/>
              <a:ahLst/>
              <a:cxnLst/>
              <a:rect l="l" t="t" r="r" b="b"/>
              <a:pathLst>
                <a:path w="391795" h="19050">
                  <a:moveTo>
                    <a:pt x="391769" y="0"/>
                  </a:moveTo>
                  <a:lnTo>
                    <a:pt x="0" y="0"/>
                  </a:lnTo>
                  <a:lnTo>
                    <a:pt x="0" y="19050"/>
                  </a:lnTo>
                  <a:lnTo>
                    <a:pt x="391769" y="19050"/>
                  </a:lnTo>
                  <a:lnTo>
                    <a:pt x="391769"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1" name="Graphic 23">
              <a:extLst>
                <a:ext uri="{FF2B5EF4-FFF2-40B4-BE49-F238E27FC236}">
                  <a16:creationId xmlns:a16="http://schemas.microsoft.com/office/drawing/2014/main" id="{63C2235A-9DC9-25FA-F524-859274D712A8}"/>
                </a:ext>
              </a:extLst>
            </p:cNvPr>
            <p:cNvSpPr/>
            <p:nvPr/>
          </p:nvSpPr>
          <p:spPr>
            <a:xfrm>
              <a:off x="4729007" y="2428006"/>
              <a:ext cx="396240" cy="391795"/>
            </a:xfrm>
            <a:custGeom>
              <a:avLst/>
              <a:gdLst/>
              <a:ahLst/>
              <a:cxnLst/>
              <a:rect l="l" t="t" r="r" b="b"/>
              <a:pathLst>
                <a:path w="396240" h="391795">
                  <a:moveTo>
                    <a:pt x="0" y="0"/>
                  </a:moveTo>
                  <a:lnTo>
                    <a:pt x="2540" y="44526"/>
                  </a:lnTo>
                  <a:lnTo>
                    <a:pt x="10121" y="88468"/>
                  </a:lnTo>
                  <a:lnTo>
                    <a:pt x="22644" y="131267"/>
                  </a:lnTo>
                  <a:lnTo>
                    <a:pt x="39954" y="172364"/>
                  </a:lnTo>
                  <a:lnTo>
                    <a:pt x="61810" y="211226"/>
                  </a:lnTo>
                  <a:lnTo>
                    <a:pt x="87960" y="247357"/>
                  </a:lnTo>
                  <a:lnTo>
                    <a:pt x="118033" y="280276"/>
                  </a:lnTo>
                  <a:lnTo>
                    <a:pt x="151663" y="309575"/>
                  </a:lnTo>
                  <a:lnTo>
                    <a:pt x="188391" y="334848"/>
                  </a:lnTo>
                  <a:lnTo>
                    <a:pt x="227761" y="355790"/>
                  </a:lnTo>
                  <a:lnTo>
                    <a:pt x="269265" y="372122"/>
                  </a:lnTo>
                  <a:lnTo>
                    <a:pt x="312343" y="383641"/>
                  </a:lnTo>
                  <a:lnTo>
                    <a:pt x="356450" y="390182"/>
                  </a:lnTo>
                  <a:lnTo>
                    <a:pt x="395630" y="391756"/>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2" name="Graphic 24">
              <a:extLst>
                <a:ext uri="{FF2B5EF4-FFF2-40B4-BE49-F238E27FC236}">
                  <a16:creationId xmlns:a16="http://schemas.microsoft.com/office/drawing/2014/main" id="{13CD9B55-4228-A864-4414-C79332A88ADB}"/>
                </a:ext>
              </a:extLst>
            </p:cNvPr>
            <p:cNvSpPr/>
            <p:nvPr/>
          </p:nvSpPr>
          <p:spPr>
            <a:xfrm>
              <a:off x="5121971" y="3211546"/>
              <a:ext cx="75565" cy="1270"/>
            </a:xfrm>
            <a:custGeom>
              <a:avLst/>
              <a:gdLst/>
              <a:ahLst/>
              <a:cxnLst/>
              <a:rect l="l" t="t" r="r" b="b"/>
              <a:pathLst>
                <a:path w="75565">
                  <a:moveTo>
                    <a:pt x="0" y="0"/>
                  </a:moveTo>
                  <a:lnTo>
                    <a:pt x="75006"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3" name="Graphic 25">
              <a:extLst>
                <a:ext uri="{FF2B5EF4-FFF2-40B4-BE49-F238E27FC236}">
                  <a16:creationId xmlns:a16="http://schemas.microsoft.com/office/drawing/2014/main" id="{8D2D897B-42EC-4EA3-CDC3-E1B74C2E0CF9}"/>
                </a:ext>
              </a:extLst>
            </p:cNvPr>
            <p:cNvSpPr/>
            <p:nvPr/>
          </p:nvSpPr>
          <p:spPr>
            <a:xfrm>
              <a:off x="4729007" y="3202021"/>
              <a:ext cx="391795" cy="19050"/>
            </a:xfrm>
            <a:custGeom>
              <a:avLst/>
              <a:gdLst/>
              <a:ahLst/>
              <a:cxnLst/>
              <a:rect l="l" t="t" r="r" b="b"/>
              <a:pathLst>
                <a:path w="391795" h="19050">
                  <a:moveTo>
                    <a:pt x="391769" y="0"/>
                  </a:moveTo>
                  <a:lnTo>
                    <a:pt x="0" y="0"/>
                  </a:lnTo>
                  <a:lnTo>
                    <a:pt x="0" y="19050"/>
                  </a:lnTo>
                  <a:lnTo>
                    <a:pt x="391769" y="19050"/>
                  </a:lnTo>
                  <a:lnTo>
                    <a:pt x="391769"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4" name="Graphic 26">
              <a:extLst>
                <a:ext uri="{FF2B5EF4-FFF2-40B4-BE49-F238E27FC236}">
                  <a16:creationId xmlns:a16="http://schemas.microsoft.com/office/drawing/2014/main" id="{FEBFF087-8474-1622-321A-82B510278220}"/>
                </a:ext>
              </a:extLst>
            </p:cNvPr>
            <p:cNvSpPr/>
            <p:nvPr/>
          </p:nvSpPr>
          <p:spPr>
            <a:xfrm>
              <a:off x="4729007" y="2819801"/>
              <a:ext cx="396240" cy="391795"/>
            </a:xfrm>
            <a:custGeom>
              <a:avLst/>
              <a:gdLst/>
              <a:ahLst/>
              <a:cxnLst/>
              <a:rect l="l" t="t" r="r" b="b"/>
              <a:pathLst>
                <a:path w="396240" h="391795">
                  <a:moveTo>
                    <a:pt x="395630" y="0"/>
                  </a:moveTo>
                  <a:lnTo>
                    <a:pt x="351078" y="2095"/>
                  </a:lnTo>
                  <a:lnTo>
                    <a:pt x="307060" y="9245"/>
                  </a:lnTo>
                  <a:lnTo>
                    <a:pt x="264147" y="21348"/>
                  </a:lnTo>
                  <a:lnTo>
                    <a:pt x="222872" y="38252"/>
                  </a:lnTo>
                  <a:lnTo>
                    <a:pt x="183794" y="59728"/>
                  </a:lnTo>
                  <a:lnTo>
                    <a:pt x="147421" y="85521"/>
                  </a:lnTo>
                  <a:lnTo>
                    <a:pt x="114198" y="115265"/>
                  </a:lnTo>
                  <a:lnTo>
                    <a:pt x="84582" y="148602"/>
                  </a:lnTo>
                  <a:lnTo>
                    <a:pt x="58940" y="185089"/>
                  </a:lnTo>
                  <a:lnTo>
                    <a:pt x="37604" y="224243"/>
                  </a:lnTo>
                  <a:lnTo>
                    <a:pt x="20866" y="265582"/>
                  </a:lnTo>
                  <a:lnTo>
                    <a:pt x="8928" y="308546"/>
                  </a:lnTo>
                  <a:lnTo>
                    <a:pt x="1955" y="352590"/>
                  </a:lnTo>
                  <a:lnTo>
                    <a:pt x="0" y="391744"/>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5" name="Graphic 27">
              <a:extLst>
                <a:ext uri="{FF2B5EF4-FFF2-40B4-BE49-F238E27FC236}">
                  <a16:creationId xmlns:a16="http://schemas.microsoft.com/office/drawing/2014/main" id="{BF075FC8-87E4-F626-65A0-2389EDC006FA}"/>
                </a:ext>
              </a:extLst>
            </p:cNvPr>
            <p:cNvSpPr/>
            <p:nvPr/>
          </p:nvSpPr>
          <p:spPr>
            <a:xfrm>
              <a:off x="5196977" y="3211546"/>
              <a:ext cx="1270" cy="66040"/>
            </a:xfrm>
            <a:custGeom>
              <a:avLst/>
              <a:gdLst/>
              <a:ahLst/>
              <a:cxnLst/>
              <a:rect l="l" t="t" r="r" b="b"/>
              <a:pathLst>
                <a:path h="66040">
                  <a:moveTo>
                    <a:pt x="0" y="6543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6" name="Graphic 28">
              <a:extLst>
                <a:ext uri="{FF2B5EF4-FFF2-40B4-BE49-F238E27FC236}">
                  <a16:creationId xmlns:a16="http://schemas.microsoft.com/office/drawing/2014/main" id="{DA59D024-8257-97D0-AC33-2227534DA519}"/>
                </a:ext>
              </a:extLst>
            </p:cNvPr>
            <p:cNvSpPr/>
            <p:nvPr/>
          </p:nvSpPr>
          <p:spPr>
            <a:xfrm>
              <a:off x="5121971" y="3211546"/>
              <a:ext cx="1270" cy="140970"/>
            </a:xfrm>
            <a:custGeom>
              <a:avLst/>
              <a:gdLst/>
              <a:ahLst/>
              <a:cxnLst/>
              <a:rect l="l" t="t" r="r" b="b"/>
              <a:pathLst>
                <a:path h="140970">
                  <a:moveTo>
                    <a:pt x="0" y="140436"/>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7" name="Graphic 29">
              <a:extLst>
                <a:ext uri="{FF2B5EF4-FFF2-40B4-BE49-F238E27FC236}">
                  <a16:creationId xmlns:a16="http://schemas.microsoft.com/office/drawing/2014/main" id="{5AAE1A9D-777C-8289-1B36-6C1628662496}"/>
                </a:ext>
              </a:extLst>
            </p:cNvPr>
            <p:cNvSpPr/>
            <p:nvPr/>
          </p:nvSpPr>
          <p:spPr>
            <a:xfrm>
              <a:off x="5235090" y="2362576"/>
              <a:ext cx="1270" cy="457200"/>
            </a:xfrm>
            <a:custGeom>
              <a:avLst/>
              <a:gdLst/>
              <a:ahLst/>
              <a:cxnLst/>
              <a:rect l="l" t="t" r="r" b="b"/>
              <a:pathLst>
                <a:path h="457200">
                  <a:moveTo>
                    <a:pt x="0" y="0"/>
                  </a:moveTo>
                  <a:lnTo>
                    <a:pt x="0" y="457187"/>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8" name="Graphic 30">
              <a:extLst>
                <a:ext uri="{FF2B5EF4-FFF2-40B4-BE49-F238E27FC236}">
                  <a16:creationId xmlns:a16="http://schemas.microsoft.com/office/drawing/2014/main" id="{38AB9BED-1E3A-9DFE-E1F0-B3CBB1A5C475}"/>
                </a:ext>
              </a:extLst>
            </p:cNvPr>
            <p:cNvSpPr/>
            <p:nvPr/>
          </p:nvSpPr>
          <p:spPr>
            <a:xfrm>
              <a:off x="5287845" y="2819763"/>
              <a:ext cx="1270" cy="457834"/>
            </a:xfrm>
            <a:custGeom>
              <a:avLst/>
              <a:gdLst/>
              <a:ahLst/>
              <a:cxnLst/>
              <a:rect l="l" t="t" r="r" b="b"/>
              <a:pathLst>
                <a:path h="457834">
                  <a:moveTo>
                    <a:pt x="0" y="0"/>
                  </a:moveTo>
                  <a:lnTo>
                    <a:pt x="0" y="457212"/>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79" name="Graphic 31">
              <a:extLst>
                <a:ext uri="{FF2B5EF4-FFF2-40B4-BE49-F238E27FC236}">
                  <a16:creationId xmlns:a16="http://schemas.microsoft.com/office/drawing/2014/main" id="{C896317C-5867-15A7-4D7C-E126A1D77814}"/>
                </a:ext>
              </a:extLst>
            </p:cNvPr>
            <p:cNvSpPr/>
            <p:nvPr/>
          </p:nvSpPr>
          <p:spPr>
            <a:xfrm>
              <a:off x="5461683" y="2819763"/>
              <a:ext cx="1270" cy="457834"/>
            </a:xfrm>
            <a:custGeom>
              <a:avLst/>
              <a:gdLst/>
              <a:ahLst/>
              <a:cxnLst/>
              <a:rect l="l" t="t" r="r" b="b"/>
              <a:pathLst>
                <a:path h="457834">
                  <a:moveTo>
                    <a:pt x="0" y="0"/>
                  </a:moveTo>
                  <a:lnTo>
                    <a:pt x="0" y="457212"/>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0" name="Graphic 32">
              <a:extLst>
                <a:ext uri="{FF2B5EF4-FFF2-40B4-BE49-F238E27FC236}">
                  <a16:creationId xmlns:a16="http://schemas.microsoft.com/office/drawing/2014/main" id="{5B0DA0E7-7A98-B326-E79F-301DFD6AD692}"/>
                </a:ext>
              </a:extLst>
            </p:cNvPr>
            <p:cNvSpPr/>
            <p:nvPr/>
          </p:nvSpPr>
          <p:spPr>
            <a:xfrm>
              <a:off x="5474789" y="2819763"/>
              <a:ext cx="1270" cy="457834"/>
            </a:xfrm>
            <a:custGeom>
              <a:avLst/>
              <a:gdLst/>
              <a:ahLst/>
              <a:cxnLst/>
              <a:rect l="l" t="t" r="r" b="b"/>
              <a:pathLst>
                <a:path h="457834">
                  <a:moveTo>
                    <a:pt x="0" y="0"/>
                  </a:moveTo>
                  <a:lnTo>
                    <a:pt x="0" y="457212"/>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1" name="Graphic 33">
              <a:extLst>
                <a:ext uri="{FF2B5EF4-FFF2-40B4-BE49-F238E27FC236}">
                  <a16:creationId xmlns:a16="http://schemas.microsoft.com/office/drawing/2014/main" id="{736DBC22-B47E-C5F3-3058-BD1AE7810A4B}"/>
                </a:ext>
              </a:extLst>
            </p:cNvPr>
            <p:cNvSpPr/>
            <p:nvPr/>
          </p:nvSpPr>
          <p:spPr>
            <a:xfrm>
              <a:off x="5196977" y="2362576"/>
              <a:ext cx="457200" cy="1270"/>
            </a:xfrm>
            <a:custGeom>
              <a:avLst/>
              <a:gdLst/>
              <a:ahLst/>
              <a:cxnLst/>
              <a:rect l="l" t="t" r="r" b="b"/>
              <a:pathLst>
                <a:path w="457200">
                  <a:moveTo>
                    <a:pt x="457200"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2" name="Graphic 34">
              <a:extLst>
                <a:ext uri="{FF2B5EF4-FFF2-40B4-BE49-F238E27FC236}">
                  <a16:creationId xmlns:a16="http://schemas.microsoft.com/office/drawing/2014/main" id="{07FDEADD-7067-7BB5-7EC0-9E21FFF2379F}"/>
                </a:ext>
              </a:extLst>
            </p:cNvPr>
            <p:cNvSpPr/>
            <p:nvPr/>
          </p:nvSpPr>
          <p:spPr>
            <a:xfrm>
              <a:off x="5121971" y="2287582"/>
              <a:ext cx="532765" cy="1270"/>
            </a:xfrm>
            <a:custGeom>
              <a:avLst/>
              <a:gdLst/>
              <a:ahLst/>
              <a:cxnLst/>
              <a:rect l="l" t="t" r="r" b="b"/>
              <a:pathLst>
                <a:path w="532765">
                  <a:moveTo>
                    <a:pt x="532206"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3" name="Graphic 35">
              <a:extLst>
                <a:ext uri="{FF2B5EF4-FFF2-40B4-BE49-F238E27FC236}">
                  <a16:creationId xmlns:a16="http://schemas.microsoft.com/office/drawing/2014/main" id="{7B4FA441-D0D9-2BB9-1B00-8D913EEE3317}"/>
                </a:ext>
              </a:extLst>
            </p:cNvPr>
            <p:cNvSpPr/>
            <p:nvPr/>
          </p:nvSpPr>
          <p:spPr>
            <a:xfrm>
              <a:off x="4979172" y="3752261"/>
              <a:ext cx="675005" cy="675005"/>
            </a:xfrm>
            <a:custGeom>
              <a:avLst/>
              <a:gdLst/>
              <a:ahLst/>
              <a:cxnLst/>
              <a:rect l="l" t="t" r="r" b="b"/>
              <a:pathLst>
                <a:path w="675005" h="675005">
                  <a:moveTo>
                    <a:pt x="675005" y="0"/>
                  </a:moveTo>
                  <a:lnTo>
                    <a:pt x="616508" y="2540"/>
                  </a:lnTo>
                  <a:lnTo>
                    <a:pt x="558469" y="10134"/>
                  </a:lnTo>
                  <a:lnTo>
                    <a:pt x="501294" y="22733"/>
                  </a:lnTo>
                  <a:lnTo>
                    <a:pt x="445427" y="40233"/>
                  </a:lnTo>
                  <a:lnTo>
                    <a:pt x="391287" y="62522"/>
                  </a:lnTo>
                  <a:lnTo>
                    <a:pt x="339280" y="89408"/>
                  </a:lnTo>
                  <a:lnTo>
                    <a:pt x="289801" y="120700"/>
                  </a:lnTo>
                  <a:lnTo>
                    <a:pt x="243217" y="156159"/>
                  </a:lnTo>
                  <a:lnTo>
                    <a:pt x="199885" y="195529"/>
                  </a:lnTo>
                  <a:lnTo>
                    <a:pt x="160134" y="238493"/>
                  </a:lnTo>
                  <a:lnTo>
                    <a:pt x="124244" y="284759"/>
                  </a:lnTo>
                  <a:lnTo>
                    <a:pt x="92506" y="333946"/>
                  </a:lnTo>
                  <a:lnTo>
                    <a:pt x="65138" y="385699"/>
                  </a:lnTo>
                  <a:lnTo>
                    <a:pt x="42367" y="439635"/>
                  </a:lnTo>
                  <a:lnTo>
                    <a:pt x="24345" y="495338"/>
                  </a:lnTo>
                  <a:lnTo>
                    <a:pt x="11226" y="552399"/>
                  </a:lnTo>
                  <a:lnTo>
                    <a:pt x="3098" y="610374"/>
                  </a:lnTo>
                  <a:lnTo>
                    <a:pt x="25" y="668832"/>
                  </a:lnTo>
                  <a:lnTo>
                    <a:pt x="0" y="675005"/>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4" name="Graphic 36">
              <a:extLst>
                <a:ext uri="{FF2B5EF4-FFF2-40B4-BE49-F238E27FC236}">
                  <a16:creationId xmlns:a16="http://schemas.microsoft.com/office/drawing/2014/main" id="{3DF79D95-56BF-C1F8-8A4B-A6D46CEBE2D0}"/>
                </a:ext>
              </a:extLst>
            </p:cNvPr>
            <p:cNvSpPr/>
            <p:nvPr/>
          </p:nvSpPr>
          <p:spPr>
            <a:xfrm>
              <a:off x="4979172" y="4393510"/>
              <a:ext cx="750570" cy="229870"/>
            </a:xfrm>
            <a:custGeom>
              <a:avLst/>
              <a:gdLst/>
              <a:ahLst/>
              <a:cxnLst/>
              <a:rect l="l" t="t" r="r" b="b"/>
              <a:pathLst>
                <a:path w="750570" h="229870">
                  <a:moveTo>
                    <a:pt x="675004" y="229844"/>
                  </a:moveTo>
                  <a:lnTo>
                    <a:pt x="675004" y="0"/>
                  </a:lnTo>
                  <a:lnTo>
                    <a:pt x="0" y="0"/>
                  </a:lnTo>
                  <a:lnTo>
                    <a:pt x="0" y="33756"/>
                  </a:lnTo>
                  <a:lnTo>
                    <a:pt x="749998" y="33756"/>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5" name="Graphic 37">
              <a:extLst>
                <a:ext uri="{FF2B5EF4-FFF2-40B4-BE49-F238E27FC236}">
                  <a16:creationId xmlns:a16="http://schemas.microsoft.com/office/drawing/2014/main" id="{2E11C451-B43F-A043-91C4-1D6224B59467}"/>
                </a:ext>
              </a:extLst>
            </p:cNvPr>
            <p:cNvSpPr/>
            <p:nvPr/>
          </p:nvSpPr>
          <p:spPr>
            <a:xfrm>
              <a:off x="5684174" y="3351982"/>
              <a:ext cx="15240" cy="363220"/>
            </a:xfrm>
            <a:custGeom>
              <a:avLst/>
              <a:gdLst/>
              <a:ahLst/>
              <a:cxnLst/>
              <a:rect l="l" t="t" r="r" b="b"/>
              <a:pathLst>
                <a:path w="15240" h="363220">
                  <a:moveTo>
                    <a:pt x="14998" y="0"/>
                  </a:moveTo>
                  <a:lnTo>
                    <a:pt x="0" y="0"/>
                  </a:lnTo>
                  <a:lnTo>
                    <a:pt x="0" y="362775"/>
                  </a:lnTo>
                  <a:lnTo>
                    <a:pt x="14998" y="362775"/>
                  </a:lnTo>
                  <a:lnTo>
                    <a:pt x="14998"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6" name="Graphic 38">
              <a:extLst>
                <a:ext uri="{FF2B5EF4-FFF2-40B4-BE49-F238E27FC236}">
                  <a16:creationId xmlns:a16="http://schemas.microsoft.com/office/drawing/2014/main" id="{DD859664-F0FF-117B-7BE1-106B6FB654D9}"/>
                </a:ext>
              </a:extLst>
            </p:cNvPr>
            <p:cNvSpPr/>
            <p:nvPr/>
          </p:nvSpPr>
          <p:spPr>
            <a:xfrm>
              <a:off x="2964076" y="3175"/>
              <a:ext cx="15240" cy="26670"/>
            </a:xfrm>
            <a:custGeom>
              <a:avLst/>
              <a:gdLst/>
              <a:ahLst/>
              <a:cxnLst/>
              <a:rect l="l" t="t" r="r" b="b"/>
              <a:pathLst>
                <a:path w="15240" h="26670">
                  <a:moveTo>
                    <a:pt x="0" y="0"/>
                  </a:moveTo>
                  <a:lnTo>
                    <a:pt x="0" y="26577"/>
                  </a:lnTo>
                  <a:lnTo>
                    <a:pt x="14998" y="26577"/>
                  </a:lnTo>
                  <a:lnTo>
                    <a:pt x="14998"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7" name="Graphic 39">
              <a:extLst>
                <a:ext uri="{FF2B5EF4-FFF2-40B4-BE49-F238E27FC236}">
                  <a16:creationId xmlns:a16="http://schemas.microsoft.com/office/drawing/2014/main" id="{2D05D262-6077-542F-9E7C-4F854DB8ED5F}"/>
                </a:ext>
              </a:extLst>
            </p:cNvPr>
            <p:cNvSpPr/>
            <p:nvPr/>
          </p:nvSpPr>
          <p:spPr>
            <a:xfrm>
              <a:off x="2894912" y="2904320"/>
              <a:ext cx="15240" cy="757555"/>
            </a:xfrm>
            <a:custGeom>
              <a:avLst/>
              <a:gdLst/>
              <a:ahLst/>
              <a:cxnLst/>
              <a:rect l="l" t="t" r="r" b="b"/>
              <a:pathLst>
                <a:path w="15240" h="757555">
                  <a:moveTo>
                    <a:pt x="14998" y="0"/>
                  </a:moveTo>
                  <a:lnTo>
                    <a:pt x="0" y="0"/>
                  </a:lnTo>
                  <a:lnTo>
                    <a:pt x="0" y="757478"/>
                  </a:lnTo>
                  <a:lnTo>
                    <a:pt x="14998" y="757478"/>
                  </a:lnTo>
                  <a:lnTo>
                    <a:pt x="14998"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8" name="Graphic 40">
              <a:extLst>
                <a:ext uri="{FF2B5EF4-FFF2-40B4-BE49-F238E27FC236}">
                  <a16:creationId xmlns:a16="http://schemas.microsoft.com/office/drawing/2014/main" id="{40E61ED0-18BB-F27F-D8D7-9BFB49D196AD}"/>
                </a:ext>
              </a:extLst>
            </p:cNvPr>
            <p:cNvSpPr/>
            <p:nvPr/>
          </p:nvSpPr>
          <p:spPr>
            <a:xfrm>
              <a:off x="5196977" y="3276976"/>
              <a:ext cx="457200" cy="1270"/>
            </a:xfrm>
            <a:custGeom>
              <a:avLst/>
              <a:gdLst/>
              <a:ahLst/>
              <a:cxnLst/>
              <a:rect l="l" t="t" r="r" b="b"/>
              <a:pathLst>
                <a:path w="457200">
                  <a:moveTo>
                    <a:pt x="457200"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9" name="Graphic 41">
              <a:extLst>
                <a:ext uri="{FF2B5EF4-FFF2-40B4-BE49-F238E27FC236}">
                  <a16:creationId xmlns:a16="http://schemas.microsoft.com/office/drawing/2014/main" id="{183B54EF-D7DA-54F9-FF20-038CC5E3D80D}"/>
                </a:ext>
              </a:extLst>
            </p:cNvPr>
            <p:cNvSpPr/>
            <p:nvPr/>
          </p:nvSpPr>
          <p:spPr>
            <a:xfrm>
              <a:off x="5121971" y="3351982"/>
              <a:ext cx="532765" cy="1270"/>
            </a:xfrm>
            <a:custGeom>
              <a:avLst/>
              <a:gdLst/>
              <a:ahLst/>
              <a:cxnLst/>
              <a:rect l="l" t="t" r="r" b="b"/>
              <a:pathLst>
                <a:path w="532765">
                  <a:moveTo>
                    <a:pt x="532206"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0" name="Graphic 42">
              <a:extLst>
                <a:ext uri="{FF2B5EF4-FFF2-40B4-BE49-F238E27FC236}">
                  <a16:creationId xmlns:a16="http://schemas.microsoft.com/office/drawing/2014/main" id="{653FFC21-8722-4FEA-2C48-685B76C13151}"/>
                </a:ext>
              </a:extLst>
            </p:cNvPr>
            <p:cNvSpPr/>
            <p:nvPr/>
          </p:nvSpPr>
          <p:spPr>
            <a:xfrm>
              <a:off x="181569" y="29752"/>
              <a:ext cx="5473065" cy="1270"/>
            </a:xfrm>
            <a:custGeom>
              <a:avLst/>
              <a:gdLst/>
              <a:ahLst/>
              <a:cxnLst/>
              <a:rect l="l" t="t" r="r" b="b"/>
              <a:pathLst>
                <a:path w="5473065">
                  <a:moveTo>
                    <a:pt x="5472607" y="2"/>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1" name="Graphic 43">
              <a:extLst>
                <a:ext uri="{FF2B5EF4-FFF2-40B4-BE49-F238E27FC236}">
                  <a16:creationId xmlns:a16="http://schemas.microsoft.com/office/drawing/2014/main" id="{D75702C3-653A-EF3F-0AE6-3A7ADA42001B}"/>
                </a:ext>
              </a:extLst>
            </p:cNvPr>
            <p:cNvSpPr/>
            <p:nvPr/>
          </p:nvSpPr>
          <p:spPr>
            <a:xfrm>
              <a:off x="181569" y="2279658"/>
              <a:ext cx="2830830" cy="1270"/>
            </a:xfrm>
            <a:custGeom>
              <a:avLst/>
              <a:gdLst/>
              <a:ahLst/>
              <a:cxnLst/>
              <a:rect l="l" t="t" r="r" b="b"/>
              <a:pathLst>
                <a:path w="2830830">
                  <a:moveTo>
                    <a:pt x="283077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2" name="Graphic 44">
              <a:extLst>
                <a:ext uri="{FF2B5EF4-FFF2-40B4-BE49-F238E27FC236}">
                  <a16:creationId xmlns:a16="http://schemas.microsoft.com/office/drawing/2014/main" id="{33397ABC-BBF4-D535-F20C-7EFF955A3688}"/>
                </a:ext>
              </a:extLst>
            </p:cNvPr>
            <p:cNvSpPr/>
            <p:nvPr/>
          </p:nvSpPr>
          <p:spPr>
            <a:xfrm>
              <a:off x="181569" y="63537"/>
              <a:ext cx="5473065" cy="11430"/>
            </a:xfrm>
            <a:custGeom>
              <a:avLst/>
              <a:gdLst/>
              <a:ahLst/>
              <a:cxnLst/>
              <a:rect l="l" t="t" r="r" b="b"/>
              <a:pathLst>
                <a:path w="5473065" h="11430">
                  <a:moveTo>
                    <a:pt x="0" y="11249"/>
                  </a:moveTo>
                  <a:lnTo>
                    <a:pt x="0" y="0"/>
                  </a:lnTo>
                  <a:lnTo>
                    <a:pt x="5472607" y="0"/>
                  </a:lnTo>
                  <a:lnTo>
                    <a:pt x="5472607" y="11249"/>
                  </a:lnTo>
                  <a:lnTo>
                    <a:pt x="0" y="11249"/>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393" name="Graphic 45">
              <a:extLst>
                <a:ext uri="{FF2B5EF4-FFF2-40B4-BE49-F238E27FC236}">
                  <a16:creationId xmlns:a16="http://schemas.microsoft.com/office/drawing/2014/main" id="{06C7D43C-4981-8BA9-03B5-33416880A6F0}"/>
                </a:ext>
              </a:extLst>
            </p:cNvPr>
            <p:cNvSpPr/>
            <p:nvPr/>
          </p:nvSpPr>
          <p:spPr>
            <a:xfrm>
              <a:off x="181569" y="63537"/>
              <a:ext cx="5473065" cy="11430"/>
            </a:xfrm>
            <a:custGeom>
              <a:avLst/>
              <a:gdLst/>
              <a:ahLst/>
              <a:cxnLst/>
              <a:rect l="l" t="t" r="r" b="b"/>
              <a:pathLst>
                <a:path w="5473065" h="11430">
                  <a:moveTo>
                    <a:pt x="5472607" y="0"/>
                  </a:moveTo>
                  <a:lnTo>
                    <a:pt x="0" y="0"/>
                  </a:lnTo>
                  <a:lnTo>
                    <a:pt x="0" y="11249"/>
                  </a:lnTo>
                  <a:lnTo>
                    <a:pt x="5472607" y="11249"/>
                  </a:lnTo>
                  <a:lnTo>
                    <a:pt x="5472607"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4" name="Graphic 46">
              <a:extLst>
                <a:ext uri="{FF2B5EF4-FFF2-40B4-BE49-F238E27FC236}">
                  <a16:creationId xmlns:a16="http://schemas.microsoft.com/office/drawing/2014/main" id="{83896385-6FCC-2976-B41F-CEC8FCFBF19B}"/>
                </a:ext>
              </a:extLst>
            </p:cNvPr>
            <p:cNvSpPr/>
            <p:nvPr/>
          </p:nvSpPr>
          <p:spPr>
            <a:xfrm>
              <a:off x="2991927" y="3176"/>
              <a:ext cx="683895" cy="8890"/>
            </a:xfrm>
            <a:custGeom>
              <a:avLst/>
              <a:gdLst/>
              <a:ahLst/>
              <a:cxnLst/>
              <a:rect l="l" t="t" r="r" b="b"/>
              <a:pathLst>
                <a:path w="683895" h="8890">
                  <a:moveTo>
                    <a:pt x="0" y="0"/>
                  </a:moveTo>
                  <a:lnTo>
                    <a:pt x="0" y="8421"/>
                  </a:lnTo>
                  <a:lnTo>
                    <a:pt x="683412" y="8421"/>
                  </a:lnTo>
                  <a:lnTo>
                    <a:pt x="683412"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5" name="Graphic 47">
              <a:extLst>
                <a:ext uri="{FF2B5EF4-FFF2-40B4-BE49-F238E27FC236}">
                  <a16:creationId xmlns:a16="http://schemas.microsoft.com/office/drawing/2014/main" id="{56FAA930-6D66-A2CA-336D-8CA312295AF1}"/>
                </a:ext>
              </a:extLst>
            </p:cNvPr>
            <p:cNvSpPr/>
            <p:nvPr/>
          </p:nvSpPr>
          <p:spPr>
            <a:xfrm>
              <a:off x="2991927" y="3176"/>
              <a:ext cx="683895" cy="8890"/>
            </a:xfrm>
            <a:custGeom>
              <a:avLst/>
              <a:gdLst/>
              <a:ahLst/>
              <a:cxnLst/>
              <a:rect l="l" t="t" r="r" b="b"/>
              <a:pathLst>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396" name="Graphic 48">
              <a:extLst>
                <a:ext uri="{FF2B5EF4-FFF2-40B4-BE49-F238E27FC236}">
                  <a16:creationId xmlns:a16="http://schemas.microsoft.com/office/drawing/2014/main" id="{A9257E74-2201-9317-A0D6-32265CCEA435}"/>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7" name="Graphic 49">
              <a:extLst>
                <a:ext uri="{FF2B5EF4-FFF2-40B4-BE49-F238E27FC236}">
                  <a16:creationId xmlns:a16="http://schemas.microsoft.com/office/drawing/2014/main" id="{F6F28F85-D1C2-0A8E-DF5B-960D6808D96D}"/>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8" name="Graphic 50">
              <a:extLst>
                <a:ext uri="{FF2B5EF4-FFF2-40B4-BE49-F238E27FC236}">
                  <a16:creationId xmlns:a16="http://schemas.microsoft.com/office/drawing/2014/main" id="{9DE8AE5C-E8F9-3958-70BB-5669629351F7}"/>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9" name="Graphic 51">
              <a:extLst>
                <a:ext uri="{FF2B5EF4-FFF2-40B4-BE49-F238E27FC236}">
                  <a16:creationId xmlns:a16="http://schemas.microsoft.com/office/drawing/2014/main" id="{7ACA3251-2AF7-BEB3-AF25-E3E5CC83CAC6}"/>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00" name="Graphic 52">
              <a:extLst>
                <a:ext uri="{FF2B5EF4-FFF2-40B4-BE49-F238E27FC236}">
                  <a16:creationId xmlns:a16="http://schemas.microsoft.com/office/drawing/2014/main" id="{4AF8E157-0154-ED4D-A2C6-368F61E41683}"/>
                </a:ext>
              </a:extLst>
            </p:cNvPr>
            <p:cNvSpPr/>
            <p:nvPr/>
          </p:nvSpPr>
          <p:spPr>
            <a:xfrm>
              <a:off x="3675276" y="3175"/>
              <a:ext cx="569595" cy="8890"/>
            </a:xfrm>
            <a:custGeom>
              <a:avLst/>
              <a:gdLst/>
              <a:ahLst/>
              <a:cxnLst/>
              <a:rect l="l" t="t" r="r" b="b"/>
              <a:pathLst>
                <a:path w="569595" h="8890">
                  <a:moveTo>
                    <a:pt x="0" y="8421"/>
                  </a:moveTo>
                  <a:lnTo>
                    <a:pt x="0" y="0"/>
                  </a:lnTo>
                  <a:lnTo>
                    <a:pt x="569213" y="0"/>
                  </a:lnTo>
                  <a:lnTo>
                    <a:pt x="569213" y="8421"/>
                  </a:lnTo>
                  <a:lnTo>
                    <a:pt x="0" y="8421"/>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401" name="Graphic 53">
              <a:extLst>
                <a:ext uri="{FF2B5EF4-FFF2-40B4-BE49-F238E27FC236}">
                  <a16:creationId xmlns:a16="http://schemas.microsoft.com/office/drawing/2014/main" id="{7E49D98E-1A7C-620A-00A6-577AA0AFF333}"/>
                </a:ext>
              </a:extLst>
            </p:cNvPr>
            <p:cNvSpPr/>
            <p:nvPr/>
          </p:nvSpPr>
          <p:spPr>
            <a:xfrm>
              <a:off x="3675276" y="3175"/>
              <a:ext cx="569595" cy="8890"/>
            </a:xfrm>
            <a:custGeom>
              <a:avLst/>
              <a:gdLst/>
              <a:ahLst/>
              <a:cxnLst/>
              <a:rect l="l" t="t" r="r" b="b"/>
              <a:pathLst>
                <a:path w="569595" h="8890">
                  <a:moveTo>
                    <a:pt x="0" y="0"/>
                  </a:moveTo>
                  <a:lnTo>
                    <a:pt x="0" y="8421"/>
                  </a:lnTo>
                  <a:lnTo>
                    <a:pt x="569213" y="8421"/>
                  </a:lnTo>
                  <a:lnTo>
                    <a:pt x="56921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02" name="Graphic 54">
              <a:extLst>
                <a:ext uri="{FF2B5EF4-FFF2-40B4-BE49-F238E27FC236}">
                  <a16:creationId xmlns:a16="http://schemas.microsoft.com/office/drawing/2014/main" id="{02CFAEAF-FD22-0C5C-EFA0-5B0591CCD0AB}"/>
                </a:ext>
              </a:extLst>
            </p:cNvPr>
            <p:cNvSpPr/>
            <p:nvPr/>
          </p:nvSpPr>
          <p:spPr>
            <a:xfrm>
              <a:off x="460842" y="3176"/>
              <a:ext cx="455295" cy="10795"/>
            </a:xfrm>
            <a:custGeom>
              <a:avLst/>
              <a:gdLst/>
              <a:ahLst/>
              <a:cxnLst/>
              <a:rect l="l" t="t" r="r" b="b"/>
              <a:pathLst>
                <a:path w="455295" h="10795">
                  <a:moveTo>
                    <a:pt x="0" y="10429"/>
                  </a:moveTo>
                  <a:lnTo>
                    <a:pt x="0" y="0"/>
                  </a:lnTo>
                  <a:lnTo>
                    <a:pt x="454913" y="0"/>
                  </a:lnTo>
                  <a:lnTo>
                    <a:pt x="454913" y="10429"/>
                  </a:lnTo>
                  <a:lnTo>
                    <a:pt x="0" y="10429"/>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403" name="Graphic 55">
              <a:extLst>
                <a:ext uri="{FF2B5EF4-FFF2-40B4-BE49-F238E27FC236}">
                  <a16:creationId xmlns:a16="http://schemas.microsoft.com/office/drawing/2014/main" id="{1202E980-3F35-F3D6-4FA3-69B6060CC64B}"/>
                </a:ext>
              </a:extLst>
            </p:cNvPr>
            <p:cNvSpPr/>
            <p:nvPr/>
          </p:nvSpPr>
          <p:spPr>
            <a:xfrm>
              <a:off x="460842" y="3176"/>
              <a:ext cx="455295" cy="10795"/>
            </a:xfrm>
            <a:custGeom>
              <a:avLst/>
              <a:gdLst/>
              <a:ahLst/>
              <a:cxnLst/>
              <a:rect l="l" t="t" r="r" b="b"/>
              <a:pathLst>
                <a:path w="455295" h="10795">
                  <a:moveTo>
                    <a:pt x="0" y="0"/>
                  </a:moveTo>
                  <a:lnTo>
                    <a:pt x="0" y="10429"/>
                  </a:lnTo>
                  <a:lnTo>
                    <a:pt x="454913" y="10429"/>
                  </a:lnTo>
                  <a:lnTo>
                    <a:pt x="45491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04" name="Graphic 56">
              <a:extLst>
                <a:ext uri="{FF2B5EF4-FFF2-40B4-BE49-F238E27FC236}">
                  <a16:creationId xmlns:a16="http://schemas.microsoft.com/office/drawing/2014/main" id="{8F95D65D-BCE6-F4EF-D4F1-7336D562AA05}"/>
                </a:ext>
              </a:extLst>
            </p:cNvPr>
            <p:cNvSpPr/>
            <p:nvPr/>
          </p:nvSpPr>
          <p:spPr>
            <a:xfrm>
              <a:off x="1710814" y="3176"/>
              <a:ext cx="569595" cy="10795"/>
            </a:xfrm>
            <a:custGeom>
              <a:avLst/>
              <a:gdLst/>
              <a:ahLst/>
              <a:cxnLst/>
              <a:rect l="l" t="t" r="r" b="b"/>
              <a:pathLst>
                <a:path w="569595" h="10795">
                  <a:moveTo>
                    <a:pt x="0" y="10429"/>
                  </a:moveTo>
                  <a:lnTo>
                    <a:pt x="0" y="0"/>
                  </a:lnTo>
                  <a:lnTo>
                    <a:pt x="569213" y="0"/>
                  </a:lnTo>
                  <a:lnTo>
                    <a:pt x="569213" y="10429"/>
                  </a:lnTo>
                  <a:lnTo>
                    <a:pt x="0" y="10429"/>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405" name="Graphic 57">
              <a:extLst>
                <a:ext uri="{FF2B5EF4-FFF2-40B4-BE49-F238E27FC236}">
                  <a16:creationId xmlns:a16="http://schemas.microsoft.com/office/drawing/2014/main" id="{31F071FC-AB88-A9BA-22EF-166015E5A7B7}"/>
                </a:ext>
              </a:extLst>
            </p:cNvPr>
            <p:cNvSpPr/>
            <p:nvPr/>
          </p:nvSpPr>
          <p:spPr>
            <a:xfrm>
              <a:off x="1710814" y="3176"/>
              <a:ext cx="569595" cy="10795"/>
            </a:xfrm>
            <a:custGeom>
              <a:avLst/>
              <a:gdLst/>
              <a:ahLst/>
              <a:cxnLst/>
              <a:rect l="l" t="t" r="r" b="b"/>
              <a:pathLst>
                <a:path w="569595" h="10795">
                  <a:moveTo>
                    <a:pt x="0" y="0"/>
                  </a:moveTo>
                  <a:lnTo>
                    <a:pt x="0" y="10429"/>
                  </a:lnTo>
                  <a:lnTo>
                    <a:pt x="569213" y="10429"/>
                  </a:lnTo>
                  <a:lnTo>
                    <a:pt x="56921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pic>
          <p:nvPicPr>
            <p:cNvPr id="406" name="Image 58">
              <a:extLst>
                <a:ext uri="{FF2B5EF4-FFF2-40B4-BE49-F238E27FC236}">
                  <a16:creationId xmlns:a16="http://schemas.microsoft.com/office/drawing/2014/main" id="{65DB460A-75F3-76C1-4A84-C4A0A7B083EA}"/>
                </a:ext>
              </a:extLst>
            </p:cNvPr>
            <p:cNvPicPr/>
            <p:nvPr/>
          </p:nvPicPr>
          <p:blipFill>
            <a:blip r:embed="rId17" cstate="print"/>
            <a:stretch>
              <a:fillRect/>
            </a:stretch>
          </p:blipFill>
          <p:spPr>
            <a:xfrm>
              <a:off x="2961993" y="3120740"/>
              <a:ext cx="1312075" cy="1389799"/>
            </a:xfrm>
            <a:prstGeom prst="rect">
              <a:avLst/>
            </a:prstGeom>
          </p:spPr>
        </p:pic>
        <p:pic>
          <p:nvPicPr>
            <p:cNvPr id="407" name="Image 59">
              <a:extLst>
                <a:ext uri="{FF2B5EF4-FFF2-40B4-BE49-F238E27FC236}">
                  <a16:creationId xmlns:a16="http://schemas.microsoft.com/office/drawing/2014/main" id="{E86A05AE-9DBE-5A2C-738A-5FAACAD1E4E3}"/>
                </a:ext>
              </a:extLst>
            </p:cNvPr>
            <p:cNvPicPr/>
            <p:nvPr/>
          </p:nvPicPr>
          <p:blipFill>
            <a:blip r:embed="rId18" cstate="print"/>
            <a:stretch>
              <a:fillRect/>
            </a:stretch>
          </p:blipFill>
          <p:spPr>
            <a:xfrm>
              <a:off x="3088294" y="130235"/>
              <a:ext cx="2542514" cy="1377720"/>
            </a:xfrm>
            <a:prstGeom prst="rect">
              <a:avLst/>
            </a:prstGeom>
          </p:spPr>
        </p:pic>
        <p:sp>
          <p:nvSpPr>
            <p:cNvPr id="408" name="Graphic 60">
              <a:extLst>
                <a:ext uri="{FF2B5EF4-FFF2-40B4-BE49-F238E27FC236}">
                  <a16:creationId xmlns:a16="http://schemas.microsoft.com/office/drawing/2014/main" id="{750F6A1F-BB08-2BF8-DF75-6F1D8C18173C}"/>
                </a:ext>
              </a:extLst>
            </p:cNvPr>
            <p:cNvSpPr/>
            <p:nvPr/>
          </p:nvSpPr>
          <p:spPr>
            <a:xfrm>
              <a:off x="2991927" y="3176"/>
              <a:ext cx="683895" cy="8890"/>
            </a:xfrm>
            <a:custGeom>
              <a:avLst/>
              <a:gdLst/>
              <a:ahLst/>
              <a:cxnLst/>
              <a:rect l="l" t="t" r="r" b="b"/>
              <a:pathLst>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pic>
          <p:nvPicPr>
            <p:cNvPr id="409" name="Image 61">
              <a:extLst>
                <a:ext uri="{FF2B5EF4-FFF2-40B4-BE49-F238E27FC236}">
                  <a16:creationId xmlns:a16="http://schemas.microsoft.com/office/drawing/2014/main" id="{5D22C15D-B0A0-22B7-69F6-EC35000AA103}"/>
                </a:ext>
              </a:extLst>
            </p:cNvPr>
            <p:cNvPicPr/>
            <p:nvPr/>
          </p:nvPicPr>
          <p:blipFill>
            <a:blip r:embed="rId19" cstate="print"/>
            <a:stretch>
              <a:fillRect/>
            </a:stretch>
          </p:blipFill>
          <p:spPr>
            <a:xfrm>
              <a:off x="454746" y="2712626"/>
              <a:ext cx="461264" cy="1375664"/>
            </a:xfrm>
            <a:prstGeom prst="rect">
              <a:avLst/>
            </a:prstGeom>
          </p:spPr>
        </p:pic>
        <p:sp>
          <p:nvSpPr>
            <p:cNvPr id="410" name="Graphic 62">
              <a:extLst>
                <a:ext uri="{FF2B5EF4-FFF2-40B4-BE49-F238E27FC236}">
                  <a16:creationId xmlns:a16="http://schemas.microsoft.com/office/drawing/2014/main" id="{07D33E51-03EB-F20A-61F5-2F76F87AF879}"/>
                </a:ext>
              </a:extLst>
            </p:cNvPr>
            <p:cNvSpPr/>
            <p:nvPr/>
          </p:nvSpPr>
          <p:spPr>
            <a:xfrm>
              <a:off x="2991927" y="3176"/>
              <a:ext cx="683895" cy="8890"/>
            </a:xfrm>
            <a:custGeom>
              <a:avLst/>
              <a:gdLst/>
              <a:ahLst/>
              <a:cxnLst/>
              <a:rect l="l" t="t" r="r" b="b"/>
              <a:pathLst>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pic>
          <p:nvPicPr>
            <p:cNvPr id="411" name="Image 63">
              <a:extLst>
                <a:ext uri="{FF2B5EF4-FFF2-40B4-BE49-F238E27FC236}">
                  <a16:creationId xmlns:a16="http://schemas.microsoft.com/office/drawing/2014/main" id="{379BAE34-D3E6-9F0C-5B35-9A2C750E2E79}"/>
                </a:ext>
              </a:extLst>
            </p:cNvPr>
            <p:cNvPicPr/>
            <p:nvPr/>
          </p:nvPicPr>
          <p:blipFill>
            <a:blip r:embed="rId20" cstate="print"/>
            <a:stretch>
              <a:fillRect/>
            </a:stretch>
          </p:blipFill>
          <p:spPr>
            <a:xfrm>
              <a:off x="457566" y="118671"/>
              <a:ext cx="2271585" cy="1388635"/>
            </a:xfrm>
            <a:prstGeom prst="rect">
              <a:avLst/>
            </a:prstGeom>
          </p:spPr>
        </p:pic>
        <p:sp>
          <p:nvSpPr>
            <p:cNvPr id="412" name="Graphic 64">
              <a:extLst>
                <a:ext uri="{FF2B5EF4-FFF2-40B4-BE49-F238E27FC236}">
                  <a16:creationId xmlns:a16="http://schemas.microsoft.com/office/drawing/2014/main" id="{97799E61-5F15-3171-CCCE-68F197192208}"/>
                </a:ext>
              </a:extLst>
            </p:cNvPr>
            <p:cNvSpPr/>
            <p:nvPr/>
          </p:nvSpPr>
          <p:spPr>
            <a:xfrm>
              <a:off x="2991927" y="3176"/>
              <a:ext cx="683895" cy="8890"/>
            </a:xfrm>
            <a:custGeom>
              <a:avLst/>
              <a:gdLst/>
              <a:ahLst/>
              <a:cxnLst/>
              <a:rect l="l" t="t" r="r" b="b"/>
              <a:pathLst>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pic>
          <p:nvPicPr>
            <p:cNvPr id="413" name="Image 65">
              <a:extLst>
                <a:ext uri="{FF2B5EF4-FFF2-40B4-BE49-F238E27FC236}">
                  <a16:creationId xmlns:a16="http://schemas.microsoft.com/office/drawing/2014/main" id="{C739055E-815B-5530-ECE5-B9711C1622FB}"/>
                </a:ext>
              </a:extLst>
            </p:cNvPr>
            <p:cNvPicPr/>
            <p:nvPr/>
          </p:nvPicPr>
          <p:blipFill>
            <a:blip r:embed="rId21" cstate="print"/>
            <a:stretch>
              <a:fillRect/>
            </a:stretch>
          </p:blipFill>
          <p:spPr>
            <a:xfrm>
              <a:off x="3031144" y="4599351"/>
              <a:ext cx="2542514" cy="27178"/>
            </a:xfrm>
            <a:prstGeom prst="rect">
              <a:avLst/>
            </a:prstGeom>
          </p:spPr>
        </p:pic>
        <p:sp>
          <p:nvSpPr>
            <p:cNvPr id="414" name="Graphic 66">
              <a:extLst>
                <a:ext uri="{FF2B5EF4-FFF2-40B4-BE49-F238E27FC236}">
                  <a16:creationId xmlns:a16="http://schemas.microsoft.com/office/drawing/2014/main" id="{87CAA08B-1507-0AD8-5406-1A95857CD937}"/>
                </a:ext>
              </a:extLst>
            </p:cNvPr>
            <p:cNvSpPr/>
            <p:nvPr/>
          </p:nvSpPr>
          <p:spPr>
            <a:xfrm>
              <a:off x="2965168" y="3337669"/>
              <a:ext cx="1270" cy="445770"/>
            </a:xfrm>
            <a:custGeom>
              <a:avLst/>
              <a:gdLst/>
              <a:ahLst/>
              <a:cxnLst/>
              <a:rect l="l" t="t" r="r" b="b"/>
              <a:pathLst>
                <a:path h="445770">
                  <a:moveTo>
                    <a:pt x="0" y="445528"/>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415" name="Graphic 67">
              <a:extLst>
                <a:ext uri="{FF2B5EF4-FFF2-40B4-BE49-F238E27FC236}">
                  <a16:creationId xmlns:a16="http://schemas.microsoft.com/office/drawing/2014/main" id="{7E112A48-A023-7259-0C6C-F5292A9B1D92}"/>
                </a:ext>
              </a:extLst>
            </p:cNvPr>
            <p:cNvSpPr/>
            <p:nvPr/>
          </p:nvSpPr>
          <p:spPr>
            <a:xfrm>
              <a:off x="2050336" y="2279658"/>
              <a:ext cx="918844" cy="1270"/>
            </a:xfrm>
            <a:custGeom>
              <a:avLst/>
              <a:gdLst/>
              <a:ahLst/>
              <a:cxnLst/>
              <a:rect l="l" t="t" r="r" b="b"/>
              <a:pathLst>
                <a:path w="918844">
                  <a:moveTo>
                    <a:pt x="918641" y="0"/>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416" name="Graphic 68">
              <a:extLst>
                <a:ext uri="{FF2B5EF4-FFF2-40B4-BE49-F238E27FC236}">
                  <a16:creationId xmlns:a16="http://schemas.microsoft.com/office/drawing/2014/main" id="{E1E17EE8-5383-55F7-EFA0-5ABF3EB6EB45}"/>
                </a:ext>
              </a:extLst>
            </p:cNvPr>
            <p:cNvSpPr/>
            <p:nvPr/>
          </p:nvSpPr>
          <p:spPr>
            <a:xfrm>
              <a:off x="2052343" y="2354664"/>
              <a:ext cx="916940" cy="1270"/>
            </a:xfrm>
            <a:custGeom>
              <a:avLst/>
              <a:gdLst/>
              <a:ahLst/>
              <a:cxnLst/>
              <a:rect l="l" t="t" r="r" b="b"/>
              <a:pathLst>
                <a:path w="916940">
                  <a:moveTo>
                    <a:pt x="916635" y="0"/>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417" name="Graphic 69">
              <a:extLst>
                <a:ext uri="{FF2B5EF4-FFF2-40B4-BE49-F238E27FC236}">
                  <a16:creationId xmlns:a16="http://schemas.microsoft.com/office/drawing/2014/main" id="{FD77EB79-1460-7472-3EFD-D14289E8A697}"/>
                </a:ext>
              </a:extLst>
            </p:cNvPr>
            <p:cNvSpPr/>
            <p:nvPr/>
          </p:nvSpPr>
          <p:spPr>
            <a:xfrm>
              <a:off x="5654177" y="1318712"/>
              <a:ext cx="1270" cy="925830"/>
            </a:xfrm>
            <a:custGeom>
              <a:avLst/>
              <a:gdLst/>
              <a:ahLst/>
              <a:cxnLst/>
              <a:rect l="l" t="t" r="r" b="b"/>
              <a:pathLst>
                <a:path h="925830">
                  <a:moveTo>
                    <a:pt x="0" y="925487"/>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418" name="Graphic 70">
              <a:extLst>
                <a:ext uri="{FF2B5EF4-FFF2-40B4-BE49-F238E27FC236}">
                  <a16:creationId xmlns:a16="http://schemas.microsoft.com/office/drawing/2014/main" id="{5D34FFDC-CE8A-9DB6-0D27-DD15D6369770}"/>
                </a:ext>
              </a:extLst>
            </p:cNvPr>
            <p:cNvSpPr/>
            <p:nvPr/>
          </p:nvSpPr>
          <p:spPr>
            <a:xfrm>
              <a:off x="2991927" y="3176"/>
              <a:ext cx="683895" cy="8890"/>
            </a:xfrm>
            <a:custGeom>
              <a:avLst/>
              <a:gdLst/>
              <a:ahLst/>
              <a:cxnLst/>
              <a:rect l="l" t="t" r="r" b="b"/>
              <a:pathLst>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 w="683895" h="8890">
                  <a:moveTo>
                    <a:pt x="0" y="0"/>
                  </a:moveTo>
                  <a:lnTo>
                    <a:pt x="0" y="8421"/>
                  </a:lnTo>
                  <a:lnTo>
                    <a:pt x="683412" y="8421"/>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pic>
          <p:nvPicPr>
            <p:cNvPr id="419" name="Image 71">
              <a:extLst>
                <a:ext uri="{FF2B5EF4-FFF2-40B4-BE49-F238E27FC236}">
                  <a16:creationId xmlns:a16="http://schemas.microsoft.com/office/drawing/2014/main" id="{1FE51470-65FF-2F67-6C95-9A101FF3634C}"/>
                </a:ext>
              </a:extLst>
            </p:cNvPr>
            <p:cNvPicPr/>
            <p:nvPr/>
          </p:nvPicPr>
          <p:blipFill>
            <a:blip r:embed="rId22" cstate="print"/>
            <a:stretch>
              <a:fillRect/>
            </a:stretch>
          </p:blipFill>
          <p:spPr>
            <a:xfrm>
              <a:off x="1247925" y="3031726"/>
              <a:ext cx="1481226" cy="1375664"/>
            </a:xfrm>
            <a:prstGeom prst="rect">
              <a:avLst/>
            </a:prstGeom>
          </p:spPr>
        </p:pic>
        <p:sp>
          <p:nvSpPr>
            <p:cNvPr id="420" name="Graphic 72">
              <a:extLst>
                <a:ext uri="{FF2B5EF4-FFF2-40B4-BE49-F238E27FC236}">
                  <a16:creationId xmlns:a16="http://schemas.microsoft.com/office/drawing/2014/main" id="{8B8BCBE4-6A27-3F37-CFBF-FF88C80AA237}"/>
                </a:ext>
              </a:extLst>
            </p:cNvPr>
            <p:cNvSpPr/>
            <p:nvPr/>
          </p:nvSpPr>
          <p:spPr>
            <a:xfrm>
              <a:off x="-2" y="64193"/>
              <a:ext cx="88265" cy="4506595"/>
            </a:xfrm>
            <a:custGeom>
              <a:avLst/>
              <a:gdLst/>
              <a:ahLst/>
              <a:cxnLst/>
              <a:rect l="l" t="t" r="r" b="b"/>
              <a:pathLst>
                <a:path w="88265" h="4506595">
                  <a:moveTo>
                    <a:pt x="87807" y="4500003"/>
                  </a:moveTo>
                  <a:lnTo>
                    <a:pt x="0" y="4500003"/>
                  </a:lnTo>
                  <a:lnTo>
                    <a:pt x="0" y="4506353"/>
                  </a:lnTo>
                  <a:lnTo>
                    <a:pt x="87807" y="4506353"/>
                  </a:lnTo>
                  <a:lnTo>
                    <a:pt x="87807" y="4500003"/>
                  </a:lnTo>
                  <a:close/>
                </a:path>
                <a:path w="88265" h="4506595">
                  <a:moveTo>
                    <a:pt x="87807" y="2250008"/>
                  </a:moveTo>
                  <a:lnTo>
                    <a:pt x="0" y="2250008"/>
                  </a:lnTo>
                  <a:lnTo>
                    <a:pt x="0" y="2256358"/>
                  </a:lnTo>
                  <a:lnTo>
                    <a:pt x="87807" y="2256358"/>
                  </a:lnTo>
                  <a:lnTo>
                    <a:pt x="87807" y="2250008"/>
                  </a:lnTo>
                  <a:close/>
                </a:path>
                <a:path w="88265" h="4506595">
                  <a:moveTo>
                    <a:pt x="87807" y="0"/>
                  </a:moveTo>
                  <a:lnTo>
                    <a:pt x="0" y="0"/>
                  </a:lnTo>
                  <a:lnTo>
                    <a:pt x="0" y="6350"/>
                  </a:lnTo>
                  <a:lnTo>
                    <a:pt x="87807" y="6350"/>
                  </a:lnTo>
                  <a:lnTo>
                    <a:pt x="87807"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421" name="Graphic 73">
              <a:extLst>
                <a:ext uri="{FF2B5EF4-FFF2-40B4-BE49-F238E27FC236}">
                  <a16:creationId xmlns:a16="http://schemas.microsoft.com/office/drawing/2014/main" id="{DA0EABF3-158B-FD79-752C-C737818A2024}"/>
                </a:ext>
              </a:extLst>
            </p:cNvPr>
            <p:cNvSpPr/>
            <p:nvPr/>
          </p:nvSpPr>
          <p:spPr>
            <a:xfrm>
              <a:off x="50315" y="3413857"/>
              <a:ext cx="113030" cy="57150"/>
            </a:xfrm>
            <a:custGeom>
              <a:avLst/>
              <a:gdLst/>
              <a:ahLst/>
              <a:cxnLst/>
              <a:rect l="l" t="t" r="r" b="b"/>
              <a:pathLst>
                <a:path w="113030" h="57150">
                  <a:moveTo>
                    <a:pt x="112509" y="0"/>
                  </a:moveTo>
                  <a:lnTo>
                    <a:pt x="112509" y="57010"/>
                  </a:lnTo>
                  <a:lnTo>
                    <a:pt x="0" y="57010"/>
                  </a:lnTo>
                  <a:lnTo>
                    <a:pt x="0" y="0"/>
                  </a:lnTo>
                  <a:lnTo>
                    <a:pt x="112509"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2" name="Graphic 74">
              <a:extLst>
                <a:ext uri="{FF2B5EF4-FFF2-40B4-BE49-F238E27FC236}">
                  <a16:creationId xmlns:a16="http://schemas.microsoft.com/office/drawing/2014/main" id="{2600B347-10EA-4E7E-3E8B-852927507AB2}"/>
                </a:ext>
              </a:extLst>
            </p:cNvPr>
            <p:cNvSpPr/>
            <p:nvPr/>
          </p:nvSpPr>
          <p:spPr>
            <a:xfrm>
              <a:off x="186065" y="3413857"/>
              <a:ext cx="130810" cy="57150"/>
            </a:xfrm>
            <a:custGeom>
              <a:avLst/>
              <a:gdLst/>
              <a:ahLst/>
              <a:cxnLst/>
              <a:rect l="l" t="t" r="r" b="b"/>
              <a:pathLst>
                <a:path w="130810" h="57150">
                  <a:moveTo>
                    <a:pt x="0" y="0"/>
                  </a:moveTo>
                  <a:lnTo>
                    <a:pt x="0" y="57010"/>
                  </a:lnTo>
                  <a:lnTo>
                    <a:pt x="130505" y="57010"/>
                  </a:lnTo>
                  <a:lnTo>
                    <a:pt x="130505"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3" name="Graphic 75">
              <a:extLst>
                <a:ext uri="{FF2B5EF4-FFF2-40B4-BE49-F238E27FC236}">
                  <a16:creationId xmlns:a16="http://schemas.microsoft.com/office/drawing/2014/main" id="{DAA20776-272E-2BB0-D90E-D5024C1FA806}"/>
                </a:ext>
              </a:extLst>
            </p:cNvPr>
            <p:cNvSpPr/>
            <p:nvPr/>
          </p:nvSpPr>
          <p:spPr>
            <a:xfrm>
              <a:off x="162824" y="3448362"/>
              <a:ext cx="23495" cy="1270"/>
            </a:xfrm>
            <a:custGeom>
              <a:avLst/>
              <a:gdLst/>
              <a:ahLst/>
              <a:cxnLst/>
              <a:rect l="l" t="t" r="r" b="b"/>
              <a:pathLst>
                <a:path w="23495">
                  <a:moveTo>
                    <a:pt x="0" y="0"/>
                  </a:moveTo>
                  <a:lnTo>
                    <a:pt x="23241"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4" name="Graphic 76">
              <a:extLst>
                <a:ext uri="{FF2B5EF4-FFF2-40B4-BE49-F238E27FC236}">
                  <a16:creationId xmlns:a16="http://schemas.microsoft.com/office/drawing/2014/main" id="{419E449E-7102-202F-A8AD-B32C74C5FB07}"/>
                </a:ext>
              </a:extLst>
            </p:cNvPr>
            <p:cNvSpPr/>
            <p:nvPr/>
          </p:nvSpPr>
          <p:spPr>
            <a:xfrm>
              <a:off x="5725995" y="4427266"/>
              <a:ext cx="6350" cy="196215"/>
            </a:xfrm>
            <a:custGeom>
              <a:avLst/>
              <a:gdLst/>
              <a:ahLst/>
              <a:cxnLst/>
              <a:rect l="l" t="t" r="r" b="b"/>
              <a:pathLst>
                <a:path w="6350" h="196215">
                  <a:moveTo>
                    <a:pt x="0" y="196088"/>
                  </a:moveTo>
                  <a:lnTo>
                    <a:pt x="0" y="0"/>
                  </a:lnTo>
                  <a:lnTo>
                    <a:pt x="6349" y="0"/>
                  </a:lnTo>
                  <a:lnTo>
                    <a:pt x="6349" y="196088"/>
                  </a:lnTo>
                  <a:lnTo>
                    <a:pt x="0" y="196088"/>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425" name="Graphic 77">
              <a:extLst>
                <a:ext uri="{FF2B5EF4-FFF2-40B4-BE49-F238E27FC236}">
                  <a16:creationId xmlns:a16="http://schemas.microsoft.com/office/drawing/2014/main" id="{73EF02F4-10FC-9FCC-0FD3-AEDCA9BC1151}"/>
                </a:ext>
              </a:extLst>
            </p:cNvPr>
            <p:cNvSpPr/>
            <p:nvPr/>
          </p:nvSpPr>
          <p:spPr>
            <a:xfrm>
              <a:off x="87818" y="67248"/>
              <a:ext cx="104139" cy="1270"/>
            </a:xfrm>
            <a:custGeom>
              <a:avLst/>
              <a:gdLst/>
              <a:ahLst/>
              <a:cxnLst/>
              <a:rect l="l" t="t" r="r" b="b"/>
              <a:pathLst>
                <a:path w="104139" h="635">
                  <a:moveTo>
                    <a:pt x="0" y="111"/>
                  </a:moveTo>
                  <a:lnTo>
                    <a:pt x="103581"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6" name="Graphic 78">
              <a:extLst>
                <a:ext uri="{FF2B5EF4-FFF2-40B4-BE49-F238E27FC236}">
                  <a16:creationId xmlns:a16="http://schemas.microsoft.com/office/drawing/2014/main" id="{1AAC1765-1A81-033C-1215-C6FEAC03FCAB}"/>
                </a:ext>
              </a:extLst>
            </p:cNvPr>
            <p:cNvSpPr/>
            <p:nvPr/>
          </p:nvSpPr>
          <p:spPr>
            <a:xfrm>
              <a:off x="88910" y="2317161"/>
              <a:ext cx="102870" cy="1270"/>
            </a:xfrm>
            <a:custGeom>
              <a:avLst/>
              <a:gdLst/>
              <a:ahLst/>
              <a:cxnLst/>
              <a:rect l="l" t="t" r="r" b="b"/>
              <a:pathLst>
                <a:path w="102870" h="635">
                  <a:moveTo>
                    <a:pt x="0" y="101"/>
                  </a:moveTo>
                  <a:lnTo>
                    <a:pt x="102489"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7" name="Graphic 79">
              <a:extLst>
                <a:ext uri="{FF2B5EF4-FFF2-40B4-BE49-F238E27FC236}">
                  <a16:creationId xmlns:a16="http://schemas.microsoft.com/office/drawing/2014/main" id="{099ACC58-CBBD-6313-341B-8E68E379647C}"/>
                </a:ext>
              </a:extLst>
            </p:cNvPr>
            <p:cNvSpPr/>
            <p:nvPr/>
          </p:nvSpPr>
          <p:spPr>
            <a:xfrm>
              <a:off x="87818" y="4567359"/>
              <a:ext cx="93980" cy="1270"/>
            </a:xfrm>
            <a:custGeom>
              <a:avLst/>
              <a:gdLst/>
              <a:ahLst/>
              <a:cxnLst/>
              <a:rect l="l" t="t" r="r" b="b"/>
              <a:pathLst>
                <a:path w="93980" h="635">
                  <a:moveTo>
                    <a:pt x="0" y="0"/>
                  </a:moveTo>
                  <a:lnTo>
                    <a:pt x="93751" y="5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8" name="Graphic 80">
              <a:extLst>
                <a:ext uri="{FF2B5EF4-FFF2-40B4-BE49-F238E27FC236}">
                  <a16:creationId xmlns:a16="http://schemas.microsoft.com/office/drawing/2014/main" id="{56EC24A8-E12A-EBB3-DEA5-C9EB8ED98E62}"/>
                </a:ext>
              </a:extLst>
            </p:cNvPr>
            <p:cNvSpPr/>
            <p:nvPr/>
          </p:nvSpPr>
          <p:spPr>
            <a:xfrm>
              <a:off x="5196977" y="2362576"/>
              <a:ext cx="1270" cy="66040"/>
            </a:xfrm>
            <a:custGeom>
              <a:avLst/>
              <a:gdLst/>
              <a:ahLst/>
              <a:cxnLst/>
              <a:rect l="l" t="t" r="r" b="b"/>
              <a:pathLst>
                <a:path h="66040">
                  <a:moveTo>
                    <a:pt x="0" y="6543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9" name="Graphic 81">
              <a:extLst>
                <a:ext uri="{FF2B5EF4-FFF2-40B4-BE49-F238E27FC236}">
                  <a16:creationId xmlns:a16="http://schemas.microsoft.com/office/drawing/2014/main" id="{9C52C95F-0A81-83A5-27C1-1836503B1B65}"/>
                </a:ext>
              </a:extLst>
            </p:cNvPr>
            <p:cNvSpPr/>
            <p:nvPr/>
          </p:nvSpPr>
          <p:spPr>
            <a:xfrm>
              <a:off x="5121971" y="2287582"/>
              <a:ext cx="75565" cy="140970"/>
            </a:xfrm>
            <a:custGeom>
              <a:avLst/>
              <a:gdLst/>
              <a:ahLst/>
              <a:cxnLst/>
              <a:rect l="l" t="t" r="r" b="b"/>
              <a:pathLst>
                <a:path w="75565" h="140970">
                  <a:moveTo>
                    <a:pt x="0" y="140423"/>
                  </a:moveTo>
                  <a:lnTo>
                    <a:pt x="0" y="0"/>
                  </a:lnTo>
                </a:path>
                <a:path w="75565" h="140970">
                  <a:moveTo>
                    <a:pt x="0" y="140423"/>
                  </a:moveTo>
                  <a:lnTo>
                    <a:pt x="75006" y="14042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0" name="Graphic 82">
              <a:extLst>
                <a:ext uri="{FF2B5EF4-FFF2-40B4-BE49-F238E27FC236}">
                  <a16:creationId xmlns:a16="http://schemas.microsoft.com/office/drawing/2014/main" id="{5167F651-1B87-3851-A6E4-9F8A1A6FF938}"/>
                </a:ext>
              </a:extLst>
            </p:cNvPr>
            <p:cNvSpPr/>
            <p:nvPr/>
          </p:nvSpPr>
          <p:spPr>
            <a:xfrm>
              <a:off x="5729170" y="3714758"/>
              <a:ext cx="1270" cy="38100"/>
            </a:xfrm>
            <a:custGeom>
              <a:avLst/>
              <a:gdLst/>
              <a:ahLst/>
              <a:cxnLst/>
              <a:rect l="l" t="t" r="r" b="b"/>
              <a:pathLst>
                <a:path h="38100">
                  <a:moveTo>
                    <a:pt x="0" y="3750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1" name="Graphic 83">
              <a:extLst>
                <a:ext uri="{FF2B5EF4-FFF2-40B4-BE49-F238E27FC236}">
                  <a16:creationId xmlns:a16="http://schemas.microsoft.com/office/drawing/2014/main" id="{463F5EBB-FE8E-31D4-CAF5-2C567C980B7D}"/>
                </a:ext>
              </a:extLst>
            </p:cNvPr>
            <p:cNvSpPr/>
            <p:nvPr/>
          </p:nvSpPr>
          <p:spPr>
            <a:xfrm>
              <a:off x="5654177" y="3714758"/>
              <a:ext cx="1270" cy="38100"/>
            </a:xfrm>
            <a:custGeom>
              <a:avLst/>
              <a:gdLst/>
              <a:ahLst/>
              <a:cxnLst/>
              <a:rect l="l" t="t" r="r" b="b"/>
              <a:pathLst>
                <a:path h="38100">
                  <a:moveTo>
                    <a:pt x="0" y="3750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2" name="Graphic 84">
              <a:extLst>
                <a:ext uri="{FF2B5EF4-FFF2-40B4-BE49-F238E27FC236}">
                  <a16:creationId xmlns:a16="http://schemas.microsoft.com/office/drawing/2014/main" id="{7D9D0B74-B83B-3BEF-F962-1CAF4E893E83}"/>
                </a:ext>
              </a:extLst>
            </p:cNvPr>
            <p:cNvSpPr/>
            <p:nvPr/>
          </p:nvSpPr>
          <p:spPr>
            <a:xfrm>
              <a:off x="5654177" y="4464756"/>
              <a:ext cx="75565" cy="1270"/>
            </a:xfrm>
            <a:custGeom>
              <a:avLst/>
              <a:gdLst/>
              <a:ahLst/>
              <a:cxnLst/>
              <a:rect l="l" t="t" r="r" b="b"/>
              <a:pathLst>
                <a:path w="75565">
                  <a:moveTo>
                    <a:pt x="0" y="0"/>
                  </a:moveTo>
                  <a:lnTo>
                    <a:pt x="7499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3" name="Graphic 85">
              <a:extLst>
                <a:ext uri="{FF2B5EF4-FFF2-40B4-BE49-F238E27FC236}">
                  <a16:creationId xmlns:a16="http://schemas.microsoft.com/office/drawing/2014/main" id="{E5B2BB20-B7A1-78F9-653C-CF5FA9F4EF3A}"/>
                </a:ext>
              </a:extLst>
            </p:cNvPr>
            <p:cNvSpPr/>
            <p:nvPr/>
          </p:nvSpPr>
          <p:spPr>
            <a:xfrm>
              <a:off x="5654177" y="3752261"/>
              <a:ext cx="75565" cy="1270"/>
            </a:xfrm>
            <a:custGeom>
              <a:avLst/>
              <a:gdLst/>
              <a:ahLst/>
              <a:cxnLst/>
              <a:rect l="l" t="t" r="r" b="b"/>
              <a:pathLst>
                <a:path w="75565">
                  <a:moveTo>
                    <a:pt x="0" y="0"/>
                  </a:moveTo>
                  <a:lnTo>
                    <a:pt x="7499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4" name="Graphic 86">
              <a:extLst>
                <a:ext uri="{FF2B5EF4-FFF2-40B4-BE49-F238E27FC236}">
                  <a16:creationId xmlns:a16="http://schemas.microsoft.com/office/drawing/2014/main" id="{F789BB46-328C-12E0-A8FB-AE8DC07F1DD9}"/>
                </a:ext>
              </a:extLst>
            </p:cNvPr>
            <p:cNvSpPr/>
            <p:nvPr/>
          </p:nvSpPr>
          <p:spPr>
            <a:xfrm>
              <a:off x="5654177" y="3714758"/>
              <a:ext cx="75565" cy="1270"/>
            </a:xfrm>
            <a:custGeom>
              <a:avLst/>
              <a:gdLst/>
              <a:ahLst/>
              <a:cxnLst/>
              <a:rect l="l" t="t" r="r" b="b"/>
              <a:pathLst>
                <a:path w="75565">
                  <a:moveTo>
                    <a:pt x="0" y="0"/>
                  </a:moveTo>
                  <a:lnTo>
                    <a:pt x="7499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5" name="Graphic 87">
              <a:extLst>
                <a:ext uri="{FF2B5EF4-FFF2-40B4-BE49-F238E27FC236}">
                  <a16:creationId xmlns:a16="http://schemas.microsoft.com/office/drawing/2014/main" id="{D50F8E01-1CD4-D21B-3C94-57EE212ADD3A}"/>
                </a:ext>
              </a:extLst>
            </p:cNvPr>
            <p:cNvSpPr/>
            <p:nvPr/>
          </p:nvSpPr>
          <p:spPr>
            <a:xfrm>
              <a:off x="181531" y="4507365"/>
              <a:ext cx="1270" cy="75565"/>
            </a:xfrm>
            <a:custGeom>
              <a:avLst/>
              <a:gdLst/>
              <a:ahLst/>
              <a:cxnLst/>
              <a:rect l="l" t="t" r="r" b="b"/>
              <a:pathLst>
                <a:path w="635" h="75565">
                  <a:moveTo>
                    <a:pt x="38" y="0"/>
                  </a:moveTo>
                  <a:lnTo>
                    <a:pt x="0" y="749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6" name="Graphic 88">
              <a:extLst>
                <a:ext uri="{FF2B5EF4-FFF2-40B4-BE49-F238E27FC236}">
                  <a16:creationId xmlns:a16="http://schemas.microsoft.com/office/drawing/2014/main" id="{5B2406E1-05A6-28CA-44A4-E13ACB03F177}"/>
                </a:ext>
              </a:extLst>
            </p:cNvPr>
            <p:cNvSpPr/>
            <p:nvPr/>
          </p:nvSpPr>
          <p:spPr>
            <a:xfrm>
              <a:off x="181607" y="2279658"/>
              <a:ext cx="1270" cy="75565"/>
            </a:xfrm>
            <a:custGeom>
              <a:avLst/>
              <a:gdLst/>
              <a:ahLst/>
              <a:cxnLst/>
              <a:rect l="l" t="t" r="r" b="b"/>
              <a:pathLst>
                <a:path w="635" h="75565">
                  <a:moveTo>
                    <a:pt x="38" y="0"/>
                  </a:moveTo>
                  <a:lnTo>
                    <a:pt x="0" y="75006"/>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7" name="Graphic 89">
              <a:extLst>
                <a:ext uri="{FF2B5EF4-FFF2-40B4-BE49-F238E27FC236}">
                  <a16:creationId xmlns:a16="http://schemas.microsoft.com/office/drawing/2014/main" id="{8D403F29-20E6-6A12-24F3-0B4D667D1DE8}"/>
                </a:ext>
              </a:extLst>
            </p:cNvPr>
            <p:cNvSpPr/>
            <p:nvPr/>
          </p:nvSpPr>
          <p:spPr>
            <a:xfrm>
              <a:off x="181569" y="29752"/>
              <a:ext cx="1270" cy="75565"/>
            </a:xfrm>
            <a:custGeom>
              <a:avLst/>
              <a:gdLst/>
              <a:ahLst/>
              <a:cxnLst/>
              <a:rect l="l" t="t" r="r" b="b"/>
              <a:pathLst>
                <a:path w="635" h="75565">
                  <a:moveTo>
                    <a:pt x="38" y="74999"/>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8" name="Graphic 90">
              <a:extLst>
                <a:ext uri="{FF2B5EF4-FFF2-40B4-BE49-F238E27FC236}">
                  <a16:creationId xmlns:a16="http://schemas.microsoft.com/office/drawing/2014/main" id="{4F88F2A5-4F69-0140-A176-7C01A3B1A608}"/>
                </a:ext>
              </a:extLst>
            </p:cNvPr>
            <p:cNvSpPr/>
            <p:nvPr/>
          </p:nvSpPr>
          <p:spPr>
            <a:xfrm>
              <a:off x="181493" y="4507365"/>
              <a:ext cx="1270" cy="75565"/>
            </a:xfrm>
            <a:custGeom>
              <a:avLst/>
              <a:gdLst/>
              <a:ahLst/>
              <a:cxnLst/>
              <a:rect l="l" t="t" r="r" b="b"/>
              <a:pathLst>
                <a:path h="75565">
                  <a:moveTo>
                    <a:pt x="0" y="0"/>
                  </a:moveTo>
                  <a:lnTo>
                    <a:pt x="0" y="749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9" name="Graphic 91">
              <a:extLst>
                <a:ext uri="{FF2B5EF4-FFF2-40B4-BE49-F238E27FC236}">
                  <a16:creationId xmlns:a16="http://schemas.microsoft.com/office/drawing/2014/main" id="{2B4FB48F-6CBC-C097-8291-89B6B06D50E9}"/>
                </a:ext>
              </a:extLst>
            </p:cNvPr>
            <p:cNvSpPr/>
            <p:nvPr/>
          </p:nvSpPr>
          <p:spPr>
            <a:xfrm>
              <a:off x="181569" y="29752"/>
              <a:ext cx="1270" cy="75565"/>
            </a:xfrm>
            <a:custGeom>
              <a:avLst/>
              <a:gdLst/>
              <a:ahLst/>
              <a:cxnLst/>
              <a:rect l="l" t="t" r="r" b="b"/>
              <a:pathLst>
                <a:path h="75565">
                  <a:moveTo>
                    <a:pt x="0" y="0"/>
                  </a:moveTo>
                  <a:lnTo>
                    <a:pt x="0" y="74999"/>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40" name="Graphic 92">
              <a:extLst>
                <a:ext uri="{FF2B5EF4-FFF2-40B4-BE49-F238E27FC236}">
                  <a16:creationId xmlns:a16="http://schemas.microsoft.com/office/drawing/2014/main" id="{2A897C9C-29AB-7107-AB7C-350563EF445B}"/>
                </a:ext>
              </a:extLst>
            </p:cNvPr>
            <p:cNvSpPr/>
            <p:nvPr/>
          </p:nvSpPr>
          <p:spPr>
            <a:xfrm>
              <a:off x="162824" y="3436361"/>
              <a:ext cx="23495" cy="1270"/>
            </a:xfrm>
            <a:custGeom>
              <a:avLst/>
              <a:gdLst/>
              <a:ahLst/>
              <a:cxnLst/>
              <a:rect l="l" t="t" r="r" b="b"/>
              <a:pathLst>
                <a:path w="23495">
                  <a:moveTo>
                    <a:pt x="23241"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41" name="Graphic 93">
              <a:extLst>
                <a:ext uri="{FF2B5EF4-FFF2-40B4-BE49-F238E27FC236}">
                  <a16:creationId xmlns:a16="http://schemas.microsoft.com/office/drawing/2014/main" id="{4FA52ACD-7468-D61C-D9B1-76AE8D430708}"/>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42" name="Graphic 94">
              <a:extLst>
                <a:ext uri="{FF2B5EF4-FFF2-40B4-BE49-F238E27FC236}">
                  <a16:creationId xmlns:a16="http://schemas.microsoft.com/office/drawing/2014/main" id="{6A936B6F-9561-3423-308F-7F7A33C612DF}"/>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43" name="Graphic 95">
              <a:extLst>
                <a:ext uri="{FF2B5EF4-FFF2-40B4-BE49-F238E27FC236}">
                  <a16:creationId xmlns:a16="http://schemas.microsoft.com/office/drawing/2014/main" id="{05B53710-64EC-DE9F-5B87-74D51075610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44" name="Graphic 96">
              <a:extLst>
                <a:ext uri="{FF2B5EF4-FFF2-40B4-BE49-F238E27FC236}">
                  <a16:creationId xmlns:a16="http://schemas.microsoft.com/office/drawing/2014/main" id="{0170ED5E-3A29-32E0-8F8B-1A73F927941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45" name="Graphic 97">
              <a:extLst>
                <a:ext uri="{FF2B5EF4-FFF2-40B4-BE49-F238E27FC236}">
                  <a16:creationId xmlns:a16="http://schemas.microsoft.com/office/drawing/2014/main" id="{8F36A1C4-7AA1-AB24-9C99-821EF4B4E71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46" name="Graphic 98">
              <a:extLst>
                <a:ext uri="{FF2B5EF4-FFF2-40B4-BE49-F238E27FC236}">
                  <a16:creationId xmlns:a16="http://schemas.microsoft.com/office/drawing/2014/main" id="{2171600A-1281-2ED4-DD9D-01CBD349EF03}"/>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47" name="Graphic 99">
              <a:extLst>
                <a:ext uri="{FF2B5EF4-FFF2-40B4-BE49-F238E27FC236}">
                  <a16:creationId xmlns:a16="http://schemas.microsoft.com/office/drawing/2014/main" id="{A5568B9F-9050-8CAF-3FE9-69F35A7B45CD}"/>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48" name="Graphic 100">
              <a:extLst>
                <a:ext uri="{FF2B5EF4-FFF2-40B4-BE49-F238E27FC236}">
                  <a16:creationId xmlns:a16="http://schemas.microsoft.com/office/drawing/2014/main" id="{4E2D2FF7-6545-1583-FBAA-EAD21C33FA50}"/>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49" name="Graphic 101">
              <a:extLst>
                <a:ext uri="{FF2B5EF4-FFF2-40B4-BE49-F238E27FC236}">
                  <a16:creationId xmlns:a16="http://schemas.microsoft.com/office/drawing/2014/main" id="{45B99F78-E950-7856-4C5B-A6CA0C843EEF}"/>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0" name="Graphic 102">
              <a:extLst>
                <a:ext uri="{FF2B5EF4-FFF2-40B4-BE49-F238E27FC236}">
                  <a16:creationId xmlns:a16="http://schemas.microsoft.com/office/drawing/2014/main" id="{762B3823-D96F-E4EA-F56C-627DDAD3F49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1" name="Graphic 103">
              <a:extLst>
                <a:ext uri="{FF2B5EF4-FFF2-40B4-BE49-F238E27FC236}">
                  <a16:creationId xmlns:a16="http://schemas.microsoft.com/office/drawing/2014/main" id="{4B9D1DB9-E3E2-B2C4-D78E-CAF35B64F8A6}"/>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2" name="Graphic 104">
              <a:extLst>
                <a:ext uri="{FF2B5EF4-FFF2-40B4-BE49-F238E27FC236}">
                  <a16:creationId xmlns:a16="http://schemas.microsoft.com/office/drawing/2014/main" id="{DF18AF72-F9BE-ED25-546A-CC65B25ADDAE}"/>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3" name="Graphic 105">
              <a:extLst>
                <a:ext uri="{FF2B5EF4-FFF2-40B4-BE49-F238E27FC236}">
                  <a16:creationId xmlns:a16="http://schemas.microsoft.com/office/drawing/2014/main" id="{F8B0D337-3EE8-FAAE-DDC9-8709C87DBBCC}"/>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4" name="Graphic 106">
              <a:extLst>
                <a:ext uri="{FF2B5EF4-FFF2-40B4-BE49-F238E27FC236}">
                  <a16:creationId xmlns:a16="http://schemas.microsoft.com/office/drawing/2014/main" id="{F387E9E8-19C6-4AA4-BD93-C3FFDE0AFB86}"/>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5" name="Graphic 107">
              <a:extLst>
                <a:ext uri="{FF2B5EF4-FFF2-40B4-BE49-F238E27FC236}">
                  <a16:creationId xmlns:a16="http://schemas.microsoft.com/office/drawing/2014/main" id="{F3F221EC-773D-8294-220D-5D7905FF5511}"/>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6" name="Graphic 108">
              <a:extLst>
                <a:ext uri="{FF2B5EF4-FFF2-40B4-BE49-F238E27FC236}">
                  <a16:creationId xmlns:a16="http://schemas.microsoft.com/office/drawing/2014/main" id="{34A900BB-E55A-B69D-F414-E08B6CB80DA9}"/>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7" name="Graphic 109">
              <a:extLst>
                <a:ext uri="{FF2B5EF4-FFF2-40B4-BE49-F238E27FC236}">
                  <a16:creationId xmlns:a16="http://schemas.microsoft.com/office/drawing/2014/main" id="{94E6A3F1-B66B-47D5-6B32-4A34F2AC3CDE}"/>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8" name="Graphic 110">
              <a:extLst>
                <a:ext uri="{FF2B5EF4-FFF2-40B4-BE49-F238E27FC236}">
                  <a16:creationId xmlns:a16="http://schemas.microsoft.com/office/drawing/2014/main" id="{3E905FAF-55CE-3DF0-BA05-1C967D35BD46}"/>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59" name="Graphic 111">
              <a:extLst>
                <a:ext uri="{FF2B5EF4-FFF2-40B4-BE49-F238E27FC236}">
                  <a16:creationId xmlns:a16="http://schemas.microsoft.com/office/drawing/2014/main" id="{B0FE6395-1C1F-9AD9-98CF-292CA41731DD}"/>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0" name="Graphic 112">
              <a:extLst>
                <a:ext uri="{FF2B5EF4-FFF2-40B4-BE49-F238E27FC236}">
                  <a16:creationId xmlns:a16="http://schemas.microsoft.com/office/drawing/2014/main" id="{F5616E54-3785-2C95-B84D-D20DC4859BE6}"/>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1" name="Graphic 113">
              <a:extLst>
                <a:ext uri="{FF2B5EF4-FFF2-40B4-BE49-F238E27FC236}">
                  <a16:creationId xmlns:a16="http://schemas.microsoft.com/office/drawing/2014/main" id="{7E8142D1-E1EA-39DB-81FA-DC4135A3A318}"/>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2" name="Graphic 114">
              <a:extLst>
                <a:ext uri="{FF2B5EF4-FFF2-40B4-BE49-F238E27FC236}">
                  <a16:creationId xmlns:a16="http://schemas.microsoft.com/office/drawing/2014/main" id="{3FCD41DF-2EDB-7C0A-549B-02FADCFC5E9C}"/>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3" name="Graphic 115">
              <a:extLst>
                <a:ext uri="{FF2B5EF4-FFF2-40B4-BE49-F238E27FC236}">
                  <a16:creationId xmlns:a16="http://schemas.microsoft.com/office/drawing/2014/main" id="{6721BE9D-7CF2-E1AA-F02A-52E511457C12}"/>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4" name="Graphic 116">
              <a:extLst>
                <a:ext uri="{FF2B5EF4-FFF2-40B4-BE49-F238E27FC236}">
                  <a16:creationId xmlns:a16="http://schemas.microsoft.com/office/drawing/2014/main" id="{D8E163DF-5FA6-6BF1-962E-B6D4DB44E82F}"/>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5" name="Graphic 117">
              <a:extLst>
                <a:ext uri="{FF2B5EF4-FFF2-40B4-BE49-F238E27FC236}">
                  <a16:creationId xmlns:a16="http://schemas.microsoft.com/office/drawing/2014/main" id="{E28E7684-DE00-1FFD-9A05-D2ED54CFE7D3}"/>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6" name="Graphic 118">
              <a:extLst>
                <a:ext uri="{FF2B5EF4-FFF2-40B4-BE49-F238E27FC236}">
                  <a16:creationId xmlns:a16="http://schemas.microsoft.com/office/drawing/2014/main" id="{CC3E55A6-BA58-F114-5646-528A33186539}"/>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7" name="Graphic 119">
              <a:extLst>
                <a:ext uri="{FF2B5EF4-FFF2-40B4-BE49-F238E27FC236}">
                  <a16:creationId xmlns:a16="http://schemas.microsoft.com/office/drawing/2014/main" id="{AF15864E-F996-65D0-73E5-EFFE569DEACC}"/>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8" name="Graphic 120">
              <a:extLst>
                <a:ext uri="{FF2B5EF4-FFF2-40B4-BE49-F238E27FC236}">
                  <a16:creationId xmlns:a16="http://schemas.microsoft.com/office/drawing/2014/main" id="{E86D8B90-90A7-DB13-4A8B-3384CA3EFF0C}"/>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69" name="Graphic 121">
              <a:extLst>
                <a:ext uri="{FF2B5EF4-FFF2-40B4-BE49-F238E27FC236}">
                  <a16:creationId xmlns:a16="http://schemas.microsoft.com/office/drawing/2014/main" id="{54A45150-277C-5948-1655-30D768774A84}"/>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0" name="Graphic 122">
              <a:extLst>
                <a:ext uri="{FF2B5EF4-FFF2-40B4-BE49-F238E27FC236}">
                  <a16:creationId xmlns:a16="http://schemas.microsoft.com/office/drawing/2014/main" id="{B2AD3C5D-8F15-5C19-924A-25077A474C9C}"/>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1" name="Graphic 123">
              <a:extLst>
                <a:ext uri="{FF2B5EF4-FFF2-40B4-BE49-F238E27FC236}">
                  <a16:creationId xmlns:a16="http://schemas.microsoft.com/office/drawing/2014/main" id="{754C857F-3DFF-C662-6AEB-B13400F25DDB}"/>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2" name="Graphic 124">
              <a:extLst>
                <a:ext uri="{FF2B5EF4-FFF2-40B4-BE49-F238E27FC236}">
                  <a16:creationId xmlns:a16="http://schemas.microsoft.com/office/drawing/2014/main" id="{3E9BAFF8-A4DF-AE09-76D2-B5B0B6F0C6EC}"/>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3" name="Graphic 125">
              <a:extLst>
                <a:ext uri="{FF2B5EF4-FFF2-40B4-BE49-F238E27FC236}">
                  <a16:creationId xmlns:a16="http://schemas.microsoft.com/office/drawing/2014/main" id="{DA4D8FED-1DB5-B8B3-B252-FAB0DB322B25}"/>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4" name="Graphic 126">
              <a:extLst>
                <a:ext uri="{FF2B5EF4-FFF2-40B4-BE49-F238E27FC236}">
                  <a16:creationId xmlns:a16="http://schemas.microsoft.com/office/drawing/2014/main" id="{A19D25C3-2007-EE7A-A937-3AEE5E28A83F}"/>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5" name="Graphic 127">
              <a:extLst>
                <a:ext uri="{FF2B5EF4-FFF2-40B4-BE49-F238E27FC236}">
                  <a16:creationId xmlns:a16="http://schemas.microsoft.com/office/drawing/2014/main" id="{7DFC2A96-28C2-2D83-3484-6AECE0E2669D}"/>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6" name="Graphic 128">
              <a:extLst>
                <a:ext uri="{FF2B5EF4-FFF2-40B4-BE49-F238E27FC236}">
                  <a16:creationId xmlns:a16="http://schemas.microsoft.com/office/drawing/2014/main" id="{989844F5-7B22-D354-7EEB-49377D4C6E10}"/>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7" name="Graphic 129">
              <a:extLst>
                <a:ext uri="{FF2B5EF4-FFF2-40B4-BE49-F238E27FC236}">
                  <a16:creationId xmlns:a16="http://schemas.microsoft.com/office/drawing/2014/main" id="{CBF77257-D4D7-5AB6-1BFE-66020902B80E}"/>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8" name="Graphic 130">
              <a:extLst>
                <a:ext uri="{FF2B5EF4-FFF2-40B4-BE49-F238E27FC236}">
                  <a16:creationId xmlns:a16="http://schemas.microsoft.com/office/drawing/2014/main" id="{29565478-4612-8465-D64D-375C6C75297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79" name="Graphic 131">
              <a:extLst>
                <a:ext uri="{FF2B5EF4-FFF2-40B4-BE49-F238E27FC236}">
                  <a16:creationId xmlns:a16="http://schemas.microsoft.com/office/drawing/2014/main" id="{063A106E-361E-439F-E2EF-826F29A54230}"/>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0" name="Graphic 132">
              <a:extLst>
                <a:ext uri="{FF2B5EF4-FFF2-40B4-BE49-F238E27FC236}">
                  <a16:creationId xmlns:a16="http://schemas.microsoft.com/office/drawing/2014/main" id="{14D62360-D01E-A87D-6D4D-D5BA92706B7C}"/>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1" name="Graphic 133">
              <a:extLst>
                <a:ext uri="{FF2B5EF4-FFF2-40B4-BE49-F238E27FC236}">
                  <a16:creationId xmlns:a16="http://schemas.microsoft.com/office/drawing/2014/main" id="{60C1CF25-5121-F27D-0BA8-C3DA0E148265}"/>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2" name="Graphic 134">
              <a:extLst>
                <a:ext uri="{FF2B5EF4-FFF2-40B4-BE49-F238E27FC236}">
                  <a16:creationId xmlns:a16="http://schemas.microsoft.com/office/drawing/2014/main" id="{7744D55A-A11E-26C7-7D73-B7F682D79708}"/>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3" name="Graphic 135">
              <a:extLst>
                <a:ext uri="{FF2B5EF4-FFF2-40B4-BE49-F238E27FC236}">
                  <a16:creationId xmlns:a16="http://schemas.microsoft.com/office/drawing/2014/main" id="{1F5908CF-CFC6-4D31-5256-F07D9592DA53}"/>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4" name="Graphic 136">
              <a:extLst>
                <a:ext uri="{FF2B5EF4-FFF2-40B4-BE49-F238E27FC236}">
                  <a16:creationId xmlns:a16="http://schemas.microsoft.com/office/drawing/2014/main" id="{5F5C156F-CC6D-2561-28F6-354C2F27B8A7}"/>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5" name="Graphic 137">
              <a:extLst>
                <a:ext uri="{FF2B5EF4-FFF2-40B4-BE49-F238E27FC236}">
                  <a16:creationId xmlns:a16="http://schemas.microsoft.com/office/drawing/2014/main" id="{83AC36CD-A189-686D-9B0E-721E92425BD9}"/>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6" name="Graphic 138">
              <a:extLst>
                <a:ext uri="{FF2B5EF4-FFF2-40B4-BE49-F238E27FC236}">
                  <a16:creationId xmlns:a16="http://schemas.microsoft.com/office/drawing/2014/main" id="{C6B8C0A4-9BCD-DAF6-65A3-9818236C54CA}"/>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7" name="Graphic 139">
              <a:extLst>
                <a:ext uri="{FF2B5EF4-FFF2-40B4-BE49-F238E27FC236}">
                  <a16:creationId xmlns:a16="http://schemas.microsoft.com/office/drawing/2014/main" id="{AC44B54E-4337-3D73-B1AE-2777862191D2}"/>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8" name="Graphic 140">
              <a:extLst>
                <a:ext uri="{FF2B5EF4-FFF2-40B4-BE49-F238E27FC236}">
                  <a16:creationId xmlns:a16="http://schemas.microsoft.com/office/drawing/2014/main" id="{EC515DBC-4625-FC8D-1A52-B89E55C3288D}"/>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89" name="Graphic 141">
              <a:extLst>
                <a:ext uri="{FF2B5EF4-FFF2-40B4-BE49-F238E27FC236}">
                  <a16:creationId xmlns:a16="http://schemas.microsoft.com/office/drawing/2014/main" id="{0DCFE37F-F82C-7A96-5549-BE9674ACF6AE}"/>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0" name="Graphic 142">
              <a:extLst>
                <a:ext uri="{FF2B5EF4-FFF2-40B4-BE49-F238E27FC236}">
                  <a16:creationId xmlns:a16="http://schemas.microsoft.com/office/drawing/2014/main" id="{04331D78-55EC-983D-1B39-06C469BF3729}"/>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1" name="Graphic 143">
              <a:extLst>
                <a:ext uri="{FF2B5EF4-FFF2-40B4-BE49-F238E27FC236}">
                  <a16:creationId xmlns:a16="http://schemas.microsoft.com/office/drawing/2014/main" id="{AB1F12F4-9288-F7FD-BDE1-F96FD48D5F06}"/>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2" name="Graphic 144">
              <a:extLst>
                <a:ext uri="{FF2B5EF4-FFF2-40B4-BE49-F238E27FC236}">
                  <a16:creationId xmlns:a16="http://schemas.microsoft.com/office/drawing/2014/main" id="{9276ADE9-1774-F4E5-6C61-4CE445B3FE56}"/>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3" name="Graphic 145">
              <a:extLst>
                <a:ext uri="{FF2B5EF4-FFF2-40B4-BE49-F238E27FC236}">
                  <a16:creationId xmlns:a16="http://schemas.microsoft.com/office/drawing/2014/main" id="{5A02D21B-B941-825C-2101-921C6381C041}"/>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4" name="Graphic 146">
              <a:extLst>
                <a:ext uri="{FF2B5EF4-FFF2-40B4-BE49-F238E27FC236}">
                  <a16:creationId xmlns:a16="http://schemas.microsoft.com/office/drawing/2014/main" id="{4F577EC8-A7F9-8926-5576-8EE76B2672E7}"/>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5" name="Graphic 147">
              <a:extLst>
                <a:ext uri="{FF2B5EF4-FFF2-40B4-BE49-F238E27FC236}">
                  <a16:creationId xmlns:a16="http://schemas.microsoft.com/office/drawing/2014/main" id="{D9068478-3850-4AF9-274D-63589643B357}"/>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6" name="Graphic 148">
              <a:extLst>
                <a:ext uri="{FF2B5EF4-FFF2-40B4-BE49-F238E27FC236}">
                  <a16:creationId xmlns:a16="http://schemas.microsoft.com/office/drawing/2014/main" id="{F05B6569-CC40-3E7F-FE46-0C933DAA82ED}"/>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7" name="Graphic 149">
              <a:extLst>
                <a:ext uri="{FF2B5EF4-FFF2-40B4-BE49-F238E27FC236}">
                  <a16:creationId xmlns:a16="http://schemas.microsoft.com/office/drawing/2014/main" id="{5AE93BE3-21D4-58CC-2C12-64C9D3E5194F}"/>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8" name="Graphic 150">
              <a:extLst>
                <a:ext uri="{FF2B5EF4-FFF2-40B4-BE49-F238E27FC236}">
                  <a16:creationId xmlns:a16="http://schemas.microsoft.com/office/drawing/2014/main" id="{603790D1-EE37-5099-55BD-020E38D24134}"/>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499" name="Graphic 151">
              <a:extLst>
                <a:ext uri="{FF2B5EF4-FFF2-40B4-BE49-F238E27FC236}">
                  <a16:creationId xmlns:a16="http://schemas.microsoft.com/office/drawing/2014/main" id="{BE9BFD3E-51CC-09F5-15D2-D1AB8A523EA3}"/>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0" name="Graphic 152">
              <a:extLst>
                <a:ext uri="{FF2B5EF4-FFF2-40B4-BE49-F238E27FC236}">
                  <a16:creationId xmlns:a16="http://schemas.microsoft.com/office/drawing/2014/main" id="{FD2F4C18-3E34-8D17-FB38-2D065FF7AB72}"/>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1" name="Graphic 153">
              <a:extLst>
                <a:ext uri="{FF2B5EF4-FFF2-40B4-BE49-F238E27FC236}">
                  <a16:creationId xmlns:a16="http://schemas.microsoft.com/office/drawing/2014/main" id="{B6F50E6D-9EC7-A740-A96A-036570A0A79A}"/>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2" name="Graphic 154">
              <a:extLst>
                <a:ext uri="{FF2B5EF4-FFF2-40B4-BE49-F238E27FC236}">
                  <a16:creationId xmlns:a16="http://schemas.microsoft.com/office/drawing/2014/main" id="{9EA49F99-F631-829F-7027-98742F216C0B}"/>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3" name="Graphic 155">
              <a:extLst>
                <a:ext uri="{FF2B5EF4-FFF2-40B4-BE49-F238E27FC236}">
                  <a16:creationId xmlns:a16="http://schemas.microsoft.com/office/drawing/2014/main" id="{ACA46EEB-BB9E-89AD-6E19-8F6C42BBF0B9}"/>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4" name="Graphic 156">
              <a:extLst>
                <a:ext uri="{FF2B5EF4-FFF2-40B4-BE49-F238E27FC236}">
                  <a16:creationId xmlns:a16="http://schemas.microsoft.com/office/drawing/2014/main" id="{DDA76D41-F5E7-5D29-6953-6B866F4F29BD}"/>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5" name="Graphic 157">
              <a:extLst>
                <a:ext uri="{FF2B5EF4-FFF2-40B4-BE49-F238E27FC236}">
                  <a16:creationId xmlns:a16="http://schemas.microsoft.com/office/drawing/2014/main" id="{BBA10B16-B104-9996-B543-B6474B25A4D6}"/>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6" name="Graphic 158">
              <a:extLst>
                <a:ext uri="{FF2B5EF4-FFF2-40B4-BE49-F238E27FC236}">
                  <a16:creationId xmlns:a16="http://schemas.microsoft.com/office/drawing/2014/main" id="{8F683248-A1BF-7128-9D3D-93C30985376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7" name="Graphic 159">
              <a:extLst>
                <a:ext uri="{FF2B5EF4-FFF2-40B4-BE49-F238E27FC236}">
                  <a16:creationId xmlns:a16="http://schemas.microsoft.com/office/drawing/2014/main" id="{C12C05D0-DD66-C549-2461-D3D19B7F6FE5}"/>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8" name="Graphic 160">
              <a:extLst>
                <a:ext uri="{FF2B5EF4-FFF2-40B4-BE49-F238E27FC236}">
                  <a16:creationId xmlns:a16="http://schemas.microsoft.com/office/drawing/2014/main" id="{A4F9B288-2965-E6C1-4483-8AF81EC5A588}"/>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09" name="Graphic 161">
              <a:extLst>
                <a:ext uri="{FF2B5EF4-FFF2-40B4-BE49-F238E27FC236}">
                  <a16:creationId xmlns:a16="http://schemas.microsoft.com/office/drawing/2014/main" id="{CE3E2863-EE13-850F-413E-0A7697E29E09}"/>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0" name="Graphic 162">
              <a:extLst>
                <a:ext uri="{FF2B5EF4-FFF2-40B4-BE49-F238E27FC236}">
                  <a16:creationId xmlns:a16="http://schemas.microsoft.com/office/drawing/2014/main" id="{35DA3629-6469-BE3E-3DD4-A14D4B2146B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1" name="Graphic 163">
              <a:extLst>
                <a:ext uri="{FF2B5EF4-FFF2-40B4-BE49-F238E27FC236}">
                  <a16:creationId xmlns:a16="http://schemas.microsoft.com/office/drawing/2014/main" id="{7D892F8D-41C0-0D77-0AB4-22F236A9ECE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2" name="Graphic 164">
              <a:extLst>
                <a:ext uri="{FF2B5EF4-FFF2-40B4-BE49-F238E27FC236}">
                  <a16:creationId xmlns:a16="http://schemas.microsoft.com/office/drawing/2014/main" id="{EF1D80EC-9273-9D5A-9B83-16ED53F5021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3" name="Graphic 165">
              <a:extLst>
                <a:ext uri="{FF2B5EF4-FFF2-40B4-BE49-F238E27FC236}">
                  <a16:creationId xmlns:a16="http://schemas.microsoft.com/office/drawing/2014/main" id="{A919A5D3-0740-AF5C-4CF8-99CC107EC5B8}"/>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4" name="Graphic 166">
              <a:extLst>
                <a:ext uri="{FF2B5EF4-FFF2-40B4-BE49-F238E27FC236}">
                  <a16:creationId xmlns:a16="http://schemas.microsoft.com/office/drawing/2014/main" id="{5A068791-5185-0591-9D56-2D73995AD1CD}"/>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5" name="Graphic 167">
              <a:extLst>
                <a:ext uri="{FF2B5EF4-FFF2-40B4-BE49-F238E27FC236}">
                  <a16:creationId xmlns:a16="http://schemas.microsoft.com/office/drawing/2014/main" id="{EBA9E903-BE3B-F4E4-C055-D276A9AFB4D2}"/>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6" name="Graphic 168">
              <a:extLst>
                <a:ext uri="{FF2B5EF4-FFF2-40B4-BE49-F238E27FC236}">
                  <a16:creationId xmlns:a16="http://schemas.microsoft.com/office/drawing/2014/main" id="{6CFD9E8D-33AB-47D4-F02E-0BA8D6926367}"/>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7" name="Graphic 169">
              <a:extLst>
                <a:ext uri="{FF2B5EF4-FFF2-40B4-BE49-F238E27FC236}">
                  <a16:creationId xmlns:a16="http://schemas.microsoft.com/office/drawing/2014/main" id="{EFE541FA-5C72-22E3-6C96-756303E47839}"/>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8" name="Graphic 170">
              <a:extLst>
                <a:ext uri="{FF2B5EF4-FFF2-40B4-BE49-F238E27FC236}">
                  <a16:creationId xmlns:a16="http://schemas.microsoft.com/office/drawing/2014/main" id="{A7C2D9DB-C48D-19D4-1A3F-E375DBBAF4C6}"/>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19" name="Graphic 171">
              <a:extLst>
                <a:ext uri="{FF2B5EF4-FFF2-40B4-BE49-F238E27FC236}">
                  <a16:creationId xmlns:a16="http://schemas.microsoft.com/office/drawing/2014/main" id="{B60B06C7-6288-FD8B-C366-D0CF48C3ADD2}"/>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0" name="Graphic 172">
              <a:extLst>
                <a:ext uri="{FF2B5EF4-FFF2-40B4-BE49-F238E27FC236}">
                  <a16:creationId xmlns:a16="http://schemas.microsoft.com/office/drawing/2014/main" id="{72DEA449-7B9D-1FAF-CBD7-FB25C239C8B7}"/>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1" name="Graphic 173">
              <a:extLst>
                <a:ext uri="{FF2B5EF4-FFF2-40B4-BE49-F238E27FC236}">
                  <a16:creationId xmlns:a16="http://schemas.microsoft.com/office/drawing/2014/main" id="{CD5F6C68-8D7E-9029-1F4F-D09AAC4478ED}"/>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2" name="Graphic 174">
              <a:extLst>
                <a:ext uri="{FF2B5EF4-FFF2-40B4-BE49-F238E27FC236}">
                  <a16:creationId xmlns:a16="http://schemas.microsoft.com/office/drawing/2014/main" id="{F42162A5-A0B1-9282-C967-A37C2AA5E28A}"/>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3" name="Graphic 175">
              <a:extLst>
                <a:ext uri="{FF2B5EF4-FFF2-40B4-BE49-F238E27FC236}">
                  <a16:creationId xmlns:a16="http://schemas.microsoft.com/office/drawing/2014/main" id="{6A8294FC-69A1-8866-9BBD-BA920BEE79F3}"/>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4" name="Graphic 176">
              <a:extLst>
                <a:ext uri="{FF2B5EF4-FFF2-40B4-BE49-F238E27FC236}">
                  <a16:creationId xmlns:a16="http://schemas.microsoft.com/office/drawing/2014/main" id="{AEC7F26F-18E1-3EC1-2EF0-1A4EAF30F57C}"/>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5" name="Graphic 177">
              <a:extLst>
                <a:ext uri="{FF2B5EF4-FFF2-40B4-BE49-F238E27FC236}">
                  <a16:creationId xmlns:a16="http://schemas.microsoft.com/office/drawing/2014/main" id="{EE667B7F-A361-D74B-DC81-B93E19DA32D2}"/>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6" name="Graphic 178">
              <a:extLst>
                <a:ext uri="{FF2B5EF4-FFF2-40B4-BE49-F238E27FC236}">
                  <a16:creationId xmlns:a16="http://schemas.microsoft.com/office/drawing/2014/main" id="{20FB5B9E-C825-CC5D-2931-2648211A7E76}"/>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7" name="Graphic 179">
              <a:extLst>
                <a:ext uri="{FF2B5EF4-FFF2-40B4-BE49-F238E27FC236}">
                  <a16:creationId xmlns:a16="http://schemas.microsoft.com/office/drawing/2014/main" id="{AE3268DB-5EB5-D829-37CC-5FB4DDFF6E45}"/>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8" name="Graphic 180">
              <a:extLst>
                <a:ext uri="{FF2B5EF4-FFF2-40B4-BE49-F238E27FC236}">
                  <a16:creationId xmlns:a16="http://schemas.microsoft.com/office/drawing/2014/main" id="{9D2E1A79-B80C-5F7E-407B-5D86BFB81A67}"/>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29" name="Graphic 181">
              <a:extLst>
                <a:ext uri="{FF2B5EF4-FFF2-40B4-BE49-F238E27FC236}">
                  <a16:creationId xmlns:a16="http://schemas.microsoft.com/office/drawing/2014/main" id="{471D0163-52C0-C999-B5D0-5255A8DA3D24}"/>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0" name="Graphic 182">
              <a:extLst>
                <a:ext uri="{FF2B5EF4-FFF2-40B4-BE49-F238E27FC236}">
                  <a16:creationId xmlns:a16="http://schemas.microsoft.com/office/drawing/2014/main" id="{62380E34-F113-2C1A-7286-145B64203952}"/>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1" name="Graphic 183">
              <a:extLst>
                <a:ext uri="{FF2B5EF4-FFF2-40B4-BE49-F238E27FC236}">
                  <a16:creationId xmlns:a16="http://schemas.microsoft.com/office/drawing/2014/main" id="{F12D78DC-380A-BAF5-068E-C1E0CFE2B2D8}"/>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2" name="Graphic 184">
              <a:extLst>
                <a:ext uri="{FF2B5EF4-FFF2-40B4-BE49-F238E27FC236}">
                  <a16:creationId xmlns:a16="http://schemas.microsoft.com/office/drawing/2014/main" id="{19635754-3BAC-2655-5DC7-862EB1149399}"/>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3" name="Graphic 185">
              <a:extLst>
                <a:ext uri="{FF2B5EF4-FFF2-40B4-BE49-F238E27FC236}">
                  <a16:creationId xmlns:a16="http://schemas.microsoft.com/office/drawing/2014/main" id="{ECC2469B-B462-F3E1-8ADF-4ADBA75B6F03}"/>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4" name="Graphic 186">
              <a:extLst>
                <a:ext uri="{FF2B5EF4-FFF2-40B4-BE49-F238E27FC236}">
                  <a16:creationId xmlns:a16="http://schemas.microsoft.com/office/drawing/2014/main" id="{02DB434E-5892-F3F8-F968-64966DE6157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5" name="Graphic 187">
              <a:extLst>
                <a:ext uri="{FF2B5EF4-FFF2-40B4-BE49-F238E27FC236}">
                  <a16:creationId xmlns:a16="http://schemas.microsoft.com/office/drawing/2014/main" id="{D9FE414D-428D-90BA-FDF3-DD30C8C1E287}"/>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6" name="Graphic 188">
              <a:extLst>
                <a:ext uri="{FF2B5EF4-FFF2-40B4-BE49-F238E27FC236}">
                  <a16:creationId xmlns:a16="http://schemas.microsoft.com/office/drawing/2014/main" id="{7BF78CA8-6F5A-A6E8-6137-740B947AD962}"/>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7" name="Graphic 189">
              <a:extLst>
                <a:ext uri="{FF2B5EF4-FFF2-40B4-BE49-F238E27FC236}">
                  <a16:creationId xmlns:a16="http://schemas.microsoft.com/office/drawing/2014/main" id="{48ACF6A2-77D4-4632-4698-73D02394E43D}"/>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8" name="Graphic 190">
              <a:extLst>
                <a:ext uri="{FF2B5EF4-FFF2-40B4-BE49-F238E27FC236}">
                  <a16:creationId xmlns:a16="http://schemas.microsoft.com/office/drawing/2014/main" id="{F29CD59D-6AC1-9E6C-AA3A-F1D169708BFA}"/>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39" name="Graphic 191">
              <a:extLst>
                <a:ext uri="{FF2B5EF4-FFF2-40B4-BE49-F238E27FC236}">
                  <a16:creationId xmlns:a16="http://schemas.microsoft.com/office/drawing/2014/main" id="{1F7E09FC-1FED-2E62-26B1-38664D901A69}"/>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0" name="Graphic 192">
              <a:extLst>
                <a:ext uri="{FF2B5EF4-FFF2-40B4-BE49-F238E27FC236}">
                  <a16:creationId xmlns:a16="http://schemas.microsoft.com/office/drawing/2014/main" id="{A19BBADF-361E-A3FF-4D44-A472A2A0E0B7}"/>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1" name="Graphic 193">
              <a:extLst>
                <a:ext uri="{FF2B5EF4-FFF2-40B4-BE49-F238E27FC236}">
                  <a16:creationId xmlns:a16="http://schemas.microsoft.com/office/drawing/2014/main" id="{C147E099-FB6E-9073-DA6D-5C593D3B7DAD}"/>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2" name="Graphic 194">
              <a:extLst>
                <a:ext uri="{FF2B5EF4-FFF2-40B4-BE49-F238E27FC236}">
                  <a16:creationId xmlns:a16="http://schemas.microsoft.com/office/drawing/2014/main" id="{AB19CB45-A3B9-CEEC-60CE-599FB3BF64F2}"/>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3" name="Graphic 195">
              <a:extLst>
                <a:ext uri="{FF2B5EF4-FFF2-40B4-BE49-F238E27FC236}">
                  <a16:creationId xmlns:a16="http://schemas.microsoft.com/office/drawing/2014/main" id="{D40DE7BF-3B52-24B3-91E5-1FD7BCF1C78F}"/>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4" name="Graphic 196">
              <a:extLst>
                <a:ext uri="{FF2B5EF4-FFF2-40B4-BE49-F238E27FC236}">
                  <a16:creationId xmlns:a16="http://schemas.microsoft.com/office/drawing/2014/main" id="{C11CA5EF-F959-39E9-7345-B34405145196}"/>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5" name="Graphic 197">
              <a:extLst>
                <a:ext uri="{FF2B5EF4-FFF2-40B4-BE49-F238E27FC236}">
                  <a16:creationId xmlns:a16="http://schemas.microsoft.com/office/drawing/2014/main" id="{77F36003-0507-497F-3251-A92670127FC2}"/>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6" name="Graphic 198">
              <a:extLst>
                <a:ext uri="{FF2B5EF4-FFF2-40B4-BE49-F238E27FC236}">
                  <a16:creationId xmlns:a16="http://schemas.microsoft.com/office/drawing/2014/main" id="{1DFE9A3E-9E4B-D8FA-DDBA-6925A2107459}"/>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7" name="Graphic 199">
              <a:extLst>
                <a:ext uri="{FF2B5EF4-FFF2-40B4-BE49-F238E27FC236}">
                  <a16:creationId xmlns:a16="http://schemas.microsoft.com/office/drawing/2014/main" id="{610ADA93-C7B0-007B-D61B-834C2AA1491D}"/>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8" name="Graphic 200">
              <a:extLst>
                <a:ext uri="{FF2B5EF4-FFF2-40B4-BE49-F238E27FC236}">
                  <a16:creationId xmlns:a16="http://schemas.microsoft.com/office/drawing/2014/main" id="{8BB355BF-1961-F5D2-9A68-CA70534048D9}"/>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49" name="Graphic 201">
              <a:extLst>
                <a:ext uri="{FF2B5EF4-FFF2-40B4-BE49-F238E27FC236}">
                  <a16:creationId xmlns:a16="http://schemas.microsoft.com/office/drawing/2014/main" id="{FCE5D37C-7511-0603-3454-8AD960BAB6DB}"/>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0" name="Graphic 202">
              <a:extLst>
                <a:ext uri="{FF2B5EF4-FFF2-40B4-BE49-F238E27FC236}">
                  <a16:creationId xmlns:a16="http://schemas.microsoft.com/office/drawing/2014/main" id="{76B121BA-FD38-D73A-8011-3D41C872445D}"/>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1" name="Graphic 203">
              <a:extLst>
                <a:ext uri="{FF2B5EF4-FFF2-40B4-BE49-F238E27FC236}">
                  <a16:creationId xmlns:a16="http://schemas.microsoft.com/office/drawing/2014/main" id="{F66DACE0-26F1-94DA-30BB-E670BC4EC66B}"/>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2" name="Graphic 204">
              <a:extLst>
                <a:ext uri="{FF2B5EF4-FFF2-40B4-BE49-F238E27FC236}">
                  <a16:creationId xmlns:a16="http://schemas.microsoft.com/office/drawing/2014/main" id="{FB7CEDD1-786D-454C-E223-82E0DAD5A8C5}"/>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3" name="Graphic 205">
              <a:extLst>
                <a:ext uri="{FF2B5EF4-FFF2-40B4-BE49-F238E27FC236}">
                  <a16:creationId xmlns:a16="http://schemas.microsoft.com/office/drawing/2014/main" id="{C066B33F-B060-BD29-2261-C70FACC9C6A1}"/>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4" name="Graphic 206">
              <a:extLst>
                <a:ext uri="{FF2B5EF4-FFF2-40B4-BE49-F238E27FC236}">
                  <a16:creationId xmlns:a16="http://schemas.microsoft.com/office/drawing/2014/main" id="{13C55206-92DB-9BE6-A38B-12AED8C29773}"/>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5" name="Graphic 207">
              <a:extLst>
                <a:ext uri="{FF2B5EF4-FFF2-40B4-BE49-F238E27FC236}">
                  <a16:creationId xmlns:a16="http://schemas.microsoft.com/office/drawing/2014/main" id="{DEA9877E-DEAA-F09B-7AA5-2A6311A6E0F1}"/>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6" name="Graphic 208">
              <a:extLst>
                <a:ext uri="{FF2B5EF4-FFF2-40B4-BE49-F238E27FC236}">
                  <a16:creationId xmlns:a16="http://schemas.microsoft.com/office/drawing/2014/main" id="{A53AE006-0262-0386-20B5-A4F28FAB187C}"/>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7" name="Graphic 209">
              <a:extLst>
                <a:ext uri="{FF2B5EF4-FFF2-40B4-BE49-F238E27FC236}">
                  <a16:creationId xmlns:a16="http://schemas.microsoft.com/office/drawing/2014/main" id="{E16165F8-809F-718F-7514-C55D9B550510}"/>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8" name="Graphic 210">
              <a:extLst>
                <a:ext uri="{FF2B5EF4-FFF2-40B4-BE49-F238E27FC236}">
                  <a16:creationId xmlns:a16="http://schemas.microsoft.com/office/drawing/2014/main" id="{9C8F2A81-3451-1051-C411-A6A88D51FF32}"/>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59" name="Graphic 211">
              <a:extLst>
                <a:ext uri="{FF2B5EF4-FFF2-40B4-BE49-F238E27FC236}">
                  <a16:creationId xmlns:a16="http://schemas.microsoft.com/office/drawing/2014/main" id="{07F6E6EF-87AD-87F4-B7D4-4375D89DD9BF}"/>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0" name="Graphic 212">
              <a:extLst>
                <a:ext uri="{FF2B5EF4-FFF2-40B4-BE49-F238E27FC236}">
                  <a16:creationId xmlns:a16="http://schemas.microsoft.com/office/drawing/2014/main" id="{E9B748CB-DDE3-8269-3984-5C9D9E9789EE}"/>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1" name="Graphic 213">
              <a:extLst>
                <a:ext uri="{FF2B5EF4-FFF2-40B4-BE49-F238E27FC236}">
                  <a16:creationId xmlns:a16="http://schemas.microsoft.com/office/drawing/2014/main" id="{68659249-FD43-AAE1-A148-2E5A22FD95E9}"/>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2" name="Graphic 214">
              <a:extLst>
                <a:ext uri="{FF2B5EF4-FFF2-40B4-BE49-F238E27FC236}">
                  <a16:creationId xmlns:a16="http://schemas.microsoft.com/office/drawing/2014/main" id="{17E15DF2-488B-BED8-F0EA-27B13EB4912C}"/>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3" name="Graphic 215">
              <a:extLst>
                <a:ext uri="{FF2B5EF4-FFF2-40B4-BE49-F238E27FC236}">
                  <a16:creationId xmlns:a16="http://schemas.microsoft.com/office/drawing/2014/main" id="{1467335A-B9FB-C276-73C9-1D959F2C7C46}"/>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4" name="Graphic 216">
              <a:extLst>
                <a:ext uri="{FF2B5EF4-FFF2-40B4-BE49-F238E27FC236}">
                  <a16:creationId xmlns:a16="http://schemas.microsoft.com/office/drawing/2014/main" id="{8C17DDB3-3147-D31A-27B3-AFCF4E88905C}"/>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5" name="Graphic 217">
              <a:extLst>
                <a:ext uri="{FF2B5EF4-FFF2-40B4-BE49-F238E27FC236}">
                  <a16:creationId xmlns:a16="http://schemas.microsoft.com/office/drawing/2014/main" id="{FF39B63B-C3E8-5BD3-FC0F-E64E56047C65}"/>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6" name="Graphic 218">
              <a:extLst>
                <a:ext uri="{FF2B5EF4-FFF2-40B4-BE49-F238E27FC236}">
                  <a16:creationId xmlns:a16="http://schemas.microsoft.com/office/drawing/2014/main" id="{CAD08461-5363-50AB-4517-B0E759E9A9E0}"/>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7" name="Graphic 219">
              <a:extLst>
                <a:ext uri="{FF2B5EF4-FFF2-40B4-BE49-F238E27FC236}">
                  <a16:creationId xmlns:a16="http://schemas.microsoft.com/office/drawing/2014/main" id="{BCEB0BC1-775F-C88D-B838-4D64FA38A3EE}"/>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8" name="Graphic 220">
              <a:extLst>
                <a:ext uri="{FF2B5EF4-FFF2-40B4-BE49-F238E27FC236}">
                  <a16:creationId xmlns:a16="http://schemas.microsoft.com/office/drawing/2014/main" id="{429F7316-9B25-19D2-5538-0929DCBADC86}"/>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69" name="Graphic 221">
              <a:extLst>
                <a:ext uri="{FF2B5EF4-FFF2-40B4-BE49-F238E27FC236}">
                  <a16:creationId xmlns:a16="http://schemas.microsoft.com/office/drawing/2014/main" id="{AF1E682C-8A26-D2F8-D069-2A4C22867833}"/>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0" name="Graphic 222">
              <a:extLst>
                <a:ext uri="{FF2B5EF4-FFF2-40B4-BE49-F238E27FC236}">
                  <a16:creationId xmlns:a16="http://schemas.microsoft.com/office/drawing/2014/main" id="{DC8BE902-AD9D-F230-4254-47CB21FD2D8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1" name="Graphic 223">
              <a:extLst>
                <a:ext uri="{FF2B5EF4-FFF2-40B4-BE49-F238E27FC236}">
                  <a16:creationId xmlns:a16="http://schemas.microsoft.com/office/drawing/2014/main" id="{08D16847-6407-5A73-0972-273A85601D6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2" name="Graphic 224">
              <a:extLst>
                <a:ext uri="{FF2B5EF4-FFF2-40B4-BE49-F238E27FC236}">
                  <a16:creationId xmlns:a16="http://schemas.microsoft.com/office/drawing/2014/main" id="{A736839A-F820-5041-A127-3C88EE0D4657}"/>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3" name="Graphic 225">
              <a:extLst>
                <a:ext uri="{FF2B5EF4-FFF2-40B4-BE49-F238E27FC236}">
                  <a16:creationId xmlns:a16="http://schemas.microsoft.com/office/drawing/2014/main" id="{5EC6E34F-ED91-3A53-AC94-0365AC55297E}"/>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4" name="Graphic 226">
              <a:extLst>
                <a:ext uri="{FF2B5EF4-FFF2-40B4-BE49-F238E27FC236}">
                  <a16:creationId xmlns:a16="http://schemas.microsoft.com/office/drawing/2014/main" id="{415230A4-9A5C-5AD3-183F-9D86015FD510}"/>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5" name="Graphic 227">
              <a:extLst>
                <a:ext uri="{FF2B5EF4-FFF2-40B4-BE49-F238E27FC236}">
                  <a16:creationId xmlns:a16="http://schemas.microsoft.com/office/drawing/2014/main" id="{B0CF876C-9E7F-B943-CD78-11CD3978F09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6" name="Graphic 228">
              <a:extLst>
                <a:ext uri="{FF2B5EF4-FFF2-40B4-BE49-F238E27FC236}">
                  <a16:creationId xmlns:a16="http://schemas.microsoft.com/office/drawing/2014/main" id="{71B4DDF3-E06F-91E0-6F34-E22059C62597}"/>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7" name="Graphic 229">
              <a:extLst>
                <a:ext uri="{FF2B5EF4-FFF2-40B4-BE49-F238E27FC236}">
                  <a16:creationId xmlns:a16="http://schemas.microsoft.com/office/drawing/2014/main" id="{435B28B8-32BC-2D2D-F88B-BF21B0AC0D1F}"/>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8" name="Graphic 230">
              <a:extLst>
                <a:ext uri="{FF2B5EF4-FFF2-40B4-BE49-F238E27FC236}">
                  <a16:creationId xmlns:a16="http://schemas.microsoft.com/office/drawing/2014/main" id="{7C39758B-DF25-ACED-353B-F2B8D032C7CC}"/>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79" name="Graphic 231">
              <a:extLst>
                <a:ext uri="{FF2B5EF4-FFF2-40B4-BE49-F238E27FC236}">
                  <a16:creationId xmlns:a16="http://schemas.microsoft.com/office/drawing/2014/main" id="{A5F9DE1C-60A9-77EC-2920-E3A7F6389459}"/>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0" name="Graphic 232">
              <a:extLst>
                <a:ext uri="{FF2B5EF4-FFF2-40B4-BE49-F238E27FC236}">
                  <a16:creationId xmlns:a16="http://schemas.microsoft.com/office/drawing/2014/main" id="{01F66DF8-A16D-2851-3A96-C687CB88629D}"/>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1" name="Graphic 233">
              <a:extLst>
                <a:ext uri="{FF2B5EF4-FFF2-40B4-BE49-F238E27FC236}">
                  <a16:creationId xmlns:a16="http://schemas.microsoft.com/office/drawing/2014/main" id="{E7662A73-4619-D5E5-51D8-A1D218843E8A}"/>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2" name="Graphic 234">
              <a:extLst>
                <a:ext uri="{FF2B5EF4-FFF2-40B4-BE49-F238E27FC236}">
                  <a16:creationId xmlns:a16="http://schemas.microsoft.com/office/drawing/2014/main" id="{9397FA99-E0D6-53C4-5182-F7C6CCCA8591}"/>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3" name="Graphic 235">
              <a:extLst>
                <a:ext uri="{FF2B5EF4-FFF2-40B4-BE49-F238E27FC236}">
                  <a16:creationId xmlns:a16="http://schemas.microsoft.com/office/drawing/2014/main" id="{3DE4D586-AA6F-AC97-0F15-A5C838E73D8A}"/>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4" name="Graphic 236">
              <a:extLst>
                <a:ext uri="{FF2B5EF4-FFF2-40B4-BE49-F238E27FC236}">
                  <a16:creationId xmlns:a16="http://schemas.microsoft.com/office/drawing/2014/main" id="{9904785B-B21D-E551-467E-943889DE68C5}"/>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5" name="Graphic 237">
              <a:extLst>
                <a:ext uri="{FF2B5EF4-FFF2-40B4-BE49-F238E27FC236}">
                  <a16:creationId xmlns:a16="http://schemas.microsoft.com/office/drawing/2014/main" id="{D790C384-E36D-1FCF-D5D0-7CCCEA269243}"/>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6" name="Graphic 238">
              <a:extLst>
                <a:ext uri="{FF2B5EF4-FFF2-40B4-BE49-F238E27FC236}">
                  <a16:creationId xmlns:a16="http://schemas.microsoft.com/office/drawing/2014/main" id="{97E268C5-24C5-80AB-0852-675CA21FD93D}"/>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7" name="Graphic 239">
              <a:extLst>
                <a:ext uri="{FF2B5EF4-FFF2-40B4-BE49-F238E27FC236}">
                  <a16:creationId xmlns:a16="http://schemas.microsoft.com/office/drawing/2014/main" id="{36CA0735-1D70-D680-AAD1-416D4C2A3147}"/>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8" name="Graphic 240">
              <a:extLst>
                <a:ext uri="{FF2B5EF4-FFF2-40B4-BE49-F238E27FC236}">
                  <a16:creationId xmlns:a16="http://schemas.microsoft.com/office/drawing/2014/main" id="{E9E987D1-072F-1D22-1C26-375E4E4CEDEC}"/>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89" name="Graphic 241">
              <a:extLst>
                <a:ext uri="{FF2B5EF4-FFF2-40B4-BE49-F238E27FC236}">
                  <a16:creationId xmlns:a16="http://schemas.microsoft.com/office/drawing/2014/main" id="{0053EDC8-A13D-153C-29CA-BE0933D20B0F}"/>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0" name="Graphic 242">
              <a:extLst>
                <a:ext uri="{FF2B5EF4-FFF2-40B4-BE49-F238E27FC236}">
                  <a16:creationId xmlns:a16="http://schemas.microsoft.com/office/drawing/2014/main" id="{6FACB479-B91B-7508-13B8-6910CFF849D0}"/>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1" name="Graphic 243">
              <a:extLst>
                <a:ext uri="{FF2B5EF4-FFF2-40B4-BE49-F238E27FC236}">
                  <a16:creationId xmlns:a16="http://schemas.microsoft.com/office/drawing/2014/main" id="{9065DA97-31FA-BB25-1CC6-508D8FD119EF}"/>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2" name="Graphic 244">
              <a:extLst>
                <a:ext uri="{FF2B5EF4-FFF2-40B4-BE49-F238E27FC236}">
                  <a16:creationId xmlns:a16="http://schemas.microsoft.com/office/drawing/2014/main" id="{B5AC6C62-F321-4C50-BB92-DBA60780B450}"/>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3" name="Graphic 245">
              <a:extLst>
                <a:ext uri="{FF2B5EF4-FFF2-40B4-BE49-F238E27FC236}">
                  <a16:creationId xmlns:a16="http://schemas.microsoft.com/office/drawing/2014/main" id="{66B73531-F361-D686-F6A6-28DB39C716F9}"/>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4" name="Graphic 246">
              <a:extLst>
                <a:ext uri="{FF2B5EF4-FFF2-40B4-BE49-F238E27FC236}">
                  <a16:creationId xmlns:a16="http://schemas.microsoft.com/office/drawing/2014/main" id="{A4A8A284-C921-D518-1657-CC02671FA642}"/>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5" name="Graphic 247">
              <a:extLst>
                <a:ext uri="{FF2B5EF4-FFF2-40B4-BE49-F238E27FC236}">
                  <a16:creationId xmlns:a16="http://schemas.microsoft.com/office/drawing/2014/main" id="{AA03DD69-61AE-24CD-8686-DB08EF10EF33}"/>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6" name="Graphic 248">
              <a:extLst>
                <a:ext uri="{FF2B5EF4-FFF2-40B4-BE49-F238E27FC236}">
                  <a16:creationId xmlns:a16="http://schemas.microsoft.com/office/drawing/2014/main" id="{A69F7DB2-C9D3-B202-3B16-C2F5F3893DE6}"/>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7" name="Graphic 249">
              <a:extLst>
                <a:ext uri="{FF2B5EF4-FFF2-40B4-BE49-F238E27FC236}">
                  <a16:creationId xmlns:a16="http://schemas.microsoft.com/office/drawing/2014/main" id="{8FCDFB5D-5A91-5736-658F-C3DC8415F982}"/>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8" name="Graphic 250">
              <a:extLst>
                <a:ext uri="{FF2B5EF4-FFF2-40B4-BE49-F238E27FC236}">
                  <a16:creationId xmlns:a16="http://schemas.microsoft.com/office/drawing/2014/main" id="{B955A96B-AC79-5724-FEE0-0F14F8EB91AD}"/>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599" name="Graphic 251">
              <a:extLst>
                <a:ext uri="{FF2B5EF4-FFF2-40B4-BE49-F238E27FC236}">
                  <a16:creationId xmlns:a16="http://schemas.microsoft.com/office/drawing/2014/main" id="{635167B2-F28B-2706-8238-7C8C66841CA8}"/>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0" name="Graphic 252">
              <a:extLst>
                <a:ext uri="{FF2B5EF4-FFF2-40B4-BE49-F238E27FC236}">
                  <a16:creationId xmlns:a16="http://schemas.microsoft.com/office/drawing/2014/main" id="{8B21B9F5-8ECD-7A52-58F9-3F050FB4B96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1" name="Graphic 253">
              <a:extLst>
                <a:ext uri="{FF2B5EF4-FFF2-40B4-BE49-F238E27FC236}">
                  <a16:creationId xmlns:a16="http://schemas.microsoft.com/office/drawing/2014/main" id="{7C30B126-1B62-57C9-D707-804C9A381F9F}"/>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2" name="Graphic 254">
              <a:extLst>
                <a:ext uri="{FF2B5EF4-FFF2-40B4-BE49-F238E27FC236}">
                  <a16:creationId xmlns:a16="http://schemas.microsoft.com/office/drawing/2014/main" id="{706BAE3F-738C-760E-1FD6-6984EAF6053F}"/>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3" name="Graphic 255">
              <a:extLst>
                <a:ext uri="{FF2B5EF4-FFF2-40B4-BE49-F238E27FC236}">
                  <a16:creationId xmlns:a16="http://schemas.microsoft.com/office/drawing/2014/main" id="{77AAB73A-8E94-7856-A87D-3EFF3CCBDEE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4" name="Graphic 256">
              <a:extLst>
                <a:ext uri="{FF2B5EF4-FFF2-40B4-BE49-F238E27FC236}">
                  <a16:creationId xmlns:a16="http://schemas.microsoft.com/office/drawing/2014/main" id="{27CA7DC1-2ACF-C264-5868-DF9461BE3223}"/>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5" name="Graphic 257">
              <a:extLst>
                <a:ext uri="{FF2B5EF4-FFF2-40B4-BE49-F238E27FC236}">
                  <a16:creationId xmlns:a16="http://schemas.microsoft.com/office/drawing/2014/main" id="{69B5108C-553A-166E-0C8C-AB163F10DD3A}"/>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6" name="Graphic 258">
              <a:extLst>
                <a:ext uri="{FF2B5EF4-FFF2-40B4-BE49-F238E27FC236}">
                  <a16:creationId xmlns:a16="http://schemas.microsoft.com/office/drawing/2014/main" id="{8715E95D-4177-33A1-D796-D0C966631A66}"/>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7" name="Graphic 259">
              <a:extLst>
                <a:ext uri="{FF2B5EF4-FFF2-40B4-BE49-F238E27FC236}">
                  <a16:creationId xmlns:a16="http://schemas.microsoft.com/office/drawing/2014/main" id="{A67EDA32-BFD1-293B-A026-0A9887A36FB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8" name="Graphic 260">
              <a:extLst>
                <a:ext uri="{FF2B5EF4-FFF2-40B4-BE49-F238E27FC236}">
                  <a16:creationId xmlns:a16="http://schemas.microsoft.com/office/drawing/2014/main" id="{A0EA1892-E40C-23EF-9FF3-29DCB1884EB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09" name="Graphic 261">
              <a:extLst>
                <a:ext uri="{FF2B5EF4-FFF2-40B4-BE49-F238E27FC236}">
                  <a16:creationId xmlns:a16="http://schemas.microsoft.com/office/drawing/2014/main" id="{099AF27E-7AEC-9951-A9D4-D0C29E85C796}"/>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0" name="Graphic 262">
              <a:extLst>
                <a:ext uri="{FF2B5EF4-FFF2-40B4-BE49-F238E27FC236}">
                  <a16:creationId xmlns:a16="http://schemas.microsoft.com/office/drawing/2014/main" id="{02F956C8-8739-3FD6-13F1-B3EC481AE7D9}"/>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1" name="Graphic 263">
              <a:extLst>
                <a:ext uri="{FF2B5EF4-FFF2-40B4-BE49-F238E27FC236}">
                  <a16:creationId xmlns:a16="http://schemas.microsoft.com/office/drawing/2014/main" id="{0403B98D-66C9-B44F-1705-FD5DD36C431A}"/>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2" name="Graphic 264">
              <a:extLst>
                <a:ext uri="{FF2B5EF4-FFF2-40B4-BE49-F238E27FC236}">
                  <a16:creationId xmlns:a16="http://schemas.microsoft.com/office/drawing/2014/main" id="{D599D383-8EC2-CD52-D9B0-A44197347E65}"/>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3" name="Graphic 265">
              <a:extLst>
                <a:ext uri="{FF2B5EF4-FFF2-40B4-BE49-F238E27FC236}">
                  <a16:creationId xmlns:a16="http://schemas.microsoft.com/office/drawing/2014/main" id="{8E24AD52-14AD-12C2-DB4D-AB7CFDB7207B}"/>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4" name="Graphic 266">
              <a:extLst>
                <a:ext uri="{FF2B5EF4-FFF2-40B4-BE49-F238E27FC236}">
                  <a16:creationId xmlns:a16="http://schemas.microsoft.com/office/drawing/2014/main" id="{58E577FD-1D2D-BF71-8FF8-7D7C362359CC}"/>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5" name="Graphic 267">
              <a:extLst>
                <a:ext uri="{FF2B5EF4-FFF2-40B4-BE49-F238E27FC236}">
                  <a16:creationId xmlns:a16="http://schemas.microsoft.com/office/drawing/2014/main" id="{776DB9E8-2010-2923-0A6A-2181B2A83A2F}"/>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6" name="Graphic 268">
              <a:extLst>
                <a:ext uri="{FF2B5EF4-FFF2-40B4-BE49-F238E27FC236}">
                  <a16:creationId xmlns:a16="http://schemas.microsoft.com/office/drawing/2014/main" id="{44B6745F-840E-CD6C-1145-B359078349CA}"/>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7" name="Graphic 269">
              <a:extLst>
                <a:ext uri="{FF2B5EF4-FFF2-40B4-BE49-F238E27FC236}">
                  <a16:creationId xmlns:a16="http://schemas.microsoft.com/office/drawing/2014/main" id="{BCA6E83A-1389-F7EA-5DC4-5AB86B1A154A}"/>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8" name="Graphic 270">
              <a:extLst>
                <a:ext uri="{FF2B5EF4-FFF2-40B4-BE49-F238E27FC236}">
                  <a16:creationId xmlns:a16="http://schemas.microsoft.com/office/drawing/2014/main" id="{589A61F9-17EF-B6B2-217C-B1EBE214D7EE}"/>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19" name="Graphic 271">
              <a:extLst>
                <a:ext uri="{FF2B5EF4-FFF2-40B4-BE49-F238E27FC236}">
                  <a16:creationId xmlns:a16="http://schemas.microsoft.com/office/drawing/2014/main" id="{EDFFA0DE-5002-B431-2806-D905561D1BF5}"/>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0" name="Graphic 272">
              <a:extLst>
                <a:ext uri="{FF2B5EF4-FFF2-40B4-BE49-F238E27FC236}">
                  <a16:creationId xmlns:a16="http://schemas.microsoft.com/office/drawing/2014/main" id="{69C90CDA-2A6D-A509-EAB4-0F33518956CF}"/>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1" name="Graphic 273">
              <a:extLst>
                <a:ext uri="{FF2B5EF4-FFF2-40B4-BE49-F238E27FC236}">
                  <a16:creationId xmlns:a16="http://schemas.microsoft.com/office/drawing/2014/main" id="{1725F828-5559-41A4-1C21-98436178F25D}"/>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2" name="Graphic 274">
              <a:extLst>
                <a:ext uri="{FF2B5EF4-FFF2-40B4-BE49-F238E27FC236}">
                  <a16:creationId xmlns:a16="http://schemas.microsoft.com/office/drawing/2014/main" id="{B4FEB2AD-ED30-DA91-A476-C8CE5D0E4DF9}"/>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3" name="Graphic 275">
              <a:extLst>
                <a:ext uri="{FF2B5EF4-FFF2-40B4-BE49-F238E27FC236}">
                  <a16:creationId xmlns:a16="http://schemas.microsoft.com/office/drawing/2014/main" id="{266EACA5-59CF-012C-62E5-E38104DFD6C7}"/>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4" name="Graphic 276">
              <a:extLst>
                <a:ext uri="{FF2B5EF4-FFF2-40B4-BE49-F238E27FC236}">
                  <a16:creationId xmlns:a16="http://schemas.microsoft.com/office/drawing/2014/main" id="{6DEA592B-AA79-6BCC-A2B6-46DF753DE75E}"/>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5" name="Graphic 277">
              <a:extLst>
                <a:ext uri="{FF2B5EF4-FFF2-40B4-BE49-F238E27FC236}">
                  <a16:creationId xmlns:a16="http://schemas.microsoft.com/office/drawing/2014/main" id="{28C22C1D-B82D-39E3-C1B9-F0C147CFACD6}"/>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6" name="Graphic 278">
              <a:extLst>
                <a:ext uri="{FF2B5EF4-FFF2-40B4-BE49-F238E27FC236}">
                  <a16:creationId xmlns:a16="http://schemas.microsoft.com/office/drawing/2014/main" id="{9409634A-0ABC-75E7-CB4C-FF0ED32EB624}"/>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7" name="Graphic 279">
              <a:extLst>
                <a:ext uri="{FF2B5EF4-FFF2-40B4-BE49-F238E27FC236}">
                  <a16:creationId xmlns:a16="http://schemas.microsoft.com/office/drawing/2014/main" id="{FB8FB1C1-7D6E-DF4C-9C08-52C63E39E332}"/>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8" name="Graphic 280">
              <a:extLst>
                <a:ext uri="{FF2B5EF4-FFF2-40B4-BE49-F238E27FC236}">
                  <a16:creationId xmlns:a16="http://schemas.microsoft.com/office/drawing/2014/main" id="{30B0A825-479E-1B83-94B3-70DF2A0EAF34}"/>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29" name="Graphic 281">
              <a:extLst>
                <a:ext uri="{FF2B5EF4-FFF2-40B4-BE49-F238E27FC236}">
                  <a16:creationId xmlns:a16="http://schemas.microsoft.com/office/drawing/2014/main" id="{0E842F79-32F5-7836-E260-BA12543F6D14}"/>
                </a:ext>
              </a:extLst>
            </p:cNvPr>
            <p:cNvSpPr/>
            <p:nvPr/>
          </p:nvSpPr>
          <p:spPr>
            <a:xfrm>
              <a:off x="2965168" y="1343756"/>
              <a:ext cx="1270" cy="75565"/>
            </a:xfrm>
            <a:custGeom>
              <a:avLst/>
              <a:gdLst/>
              <a:ahLst/>
              <a:cxnLst/>
              <a:rect l="l" t="t" r="r" b="b"/>
              <a:pathLst>
                <a:path h="75565">
                  <a:moveTo>
                    <a:pt x="0" y="75234"/>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630" name="Graphic 282">
              <a:extLst>
                <a:ext uri="{FF2B5EF4-FFF2-40B4-BE49-F238E27FC236}">
                  <a16:creationId xmlns:a16="http://schemas.microsoft.com/office/drawing/2014/main" id="{76661973-2DE6-031D-BDB4-7640B5488A7E}"/>
                </a:ext>
              </a:extLst>
            </p:cNvPr>
            <p:cNvSpPr/>
            <p:nvPr/>
          </p:nvSpPr>
          <p:spPr>
            <a:xfrm>
              <a:off x="2980167" y="1343756"/>
              <a:ext cx="1270" cy="89535"/>
            </a:xfrm>
            <a:custGeom>
              <a:avLst/>
              <a:gdLst/>
              <a:ahLst/>
              <a:cxnLst/>
              <a:rect l="l" t="t" r="r" b="b"/>
              <a:pathLst>
                <a:path h="89535">
                  <a:moveTo>
                    <a:pt x="0" y="89014"/>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631" name="Graphic 283">
              <a:extLst>
                <a:ext uri="{FF2B5EF4-FFF2-40B4-BE49-F238E27FC236}">
                  <a16:creationId xmlns:a16="http://schemas.microsoft.com/office/drawing/2014/main" id="{E30CFB38-063F-7A0C-8CF0-C9BDE4C683FD}"/>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32" name="Graphic 284">
              <a:extLst>
                <a:ext uri="{FF2B5EF4-FFF2-40B4-BE49-F238E27FC236}">
                  <a16:creationId xmlns:a16="http://schemas.microsoft.com/office/drawing/2014/main" id="{0AC30237-F6E8-3D53-0E2E-5ED4591C6B4C}"/>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33" name="Graphic 285">
              <a:extLst>
                <a:ext uri="{FF2B5EF4-FFF2-40B4-BE49-F238E27FC236}">
                  <a16:creationId xmlns:a16="http://schemas.microsoft.com/office/drawing/2014/main" id="{0FE91665-077C-558A-E042-BC833FE7102C}"/>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34" name="Graphic 286">
              <a:extLst>
                <a:ext uri="{FF2B5EF4-FFF2-40B4-BE49-F238E27FC236}">
                  <a16:creationId xmlns:a16="http://schemas.microsoft.com/office/drawing/2014/main" id="{0E0E32F1-587E-3D09-8059-4288785EF683}"/>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35" name="Graphic 287">
              <a:extLst>
                <a:ext uri="{FF2B5EF4-FFF2-40B4-BE49-F238E27FC236}">
                  <a16:creationId xmlns:a16="http://schemas.microsoft.com/office/drawing/2014/main" id="{0952B422-CFC3-1B5C-8D89-BDF4503510AA}"/>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36" name="Graphic 288">
              <a:extLst>
                <a:ext uri="{FF2B5EF4-FFF2-40B4-BE49-F238E27FC236}">
                  <a16:creationId xmlns:a16="http://schemas.microsoft.com/office/drawing/2014/main" id="{5B002FEC-121B-BE80-D7F1-F942FAA1B13E}"/>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37" name="Graphic 289">
              <a:extLst>
                <a:ext uri="{FF2B5EF4-FFF2-40B4-BE49-F238E27FC236}">
                  <a16:creationId xmlns:a16="http://schemas.microsoft.com/office/drawing/2014/main" id="{DC4F8970-D752-2C61-0D5C-0E0D4418EC64}"/>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38" name="Graphic 290">
              <a:extLst>
                <a:ext uri="{FF2B5EF4-FFF2-40B4-BE49-F238E27FC236}">
                  <a16:creationId xmlns:a16="http://schemas.microsoft.com/office/drawing/2014/main" id="{CED8655A-B045-144F-8E17-43DE2E4A9CF8}"/>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39" name="Graphic 291">
              <a:extLst>
                <a:ext uri="{FF2B5EF4-FFF2-40B4-BE49-F238E27FC236}">
                  <a16:creationId xmlns:a16="http://schemas.microsoft.com/office/drawing/2014/main" id="{0E2BDE85-8952-F756-254D-804224650B70}"/>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0" name="Graphic 292">
              <a:extLst>
                <a:ext uri="{FF2B5EF4-FFF2-40B4-BE49-F238E27FC236}">
                  <a16:creationId xmlns:a16="http://schemas.microsoft.com/office/drawing/2014/main" id="{B931392A-183D-ABFE-8A40-5FD897C43242}"/>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1" name="Graphic 293">
              <a:extLst>
                <a:ext uri="{FF2B5EF4-FFF2-40B4-BE49-F238E27FC236}">
                  <a16:creationId xmlns:a16="http://schemas.microsoft.com/office/drawing/2014/main" id="{72D9220F-61E9-C441-3F36-5FA1305080F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2" name="Graphic 294">
              <a:extLst>
                <a:ext uri="{FF2B5EF4-FFF2-40B4-BE49-F238E27FC236}">
                  <a16:creationId xmlns:a16="http://schemas.microsoft.com/office/drawing/2014/main" id="{3F0DB881-8003-1823-3718-E5F0D314BF22}"/>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3" name="Graphic 295">
              <a:extLst>
                <a:ext uri="{FF2B5EF4-FFF2-40B4-BE49-F238E27FC236}">
                  <a16:creationId xmlns:a16="http://schemas.microsoft.com/office/drawing/2014/main" id="{84C7F9B9-227B-272C-1B88-AD4AB6BEFA21}"/>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4" name="Graphic 296">
              <a:extLst>
                <a:ext uri="{FF2B5EF4-FFF2-40B4-BE49-F238E27FC236}">
                  <a16:creationId xmlns:a16="http://schemas.microsoft.com/office/drawing/2014/main" id="{05F5CC9C-4976-0804-3906-4F67543D8C41}"/>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5" name="Graphic 297">
              <a:extLst>
                <a:ext uri="{FF2B5EF4-FFF2-40B4-BE49-F238E27FC236}">
                  <a16:creationId xmlns:a16="http://schemas.microsoft.com/office/drawing/2014/main" id="{8A45C56B-F054-C7A8-AB70-6EE4A19DF7C7}"/>
                </a:ext>
              </a:extLst>
            </p:cNvPr>
            <p:cNvSpPr/>
            <p:nvPr/>
          </p:nvSpPr>
          <p:spPr>
            <a:xfrm>
              <a:off x="747570" y="3175"/>
              <a:ext cx="156845" cy="1905"/>
            </a:xfrm>
            <a:custGeom>
              <a:avLst/>
              <a:gdLst/>
              <a:ahLst/>
              <a:cxnLst/>
              <a:rect l="l" t="t" r="r" b="b"/>
              <a:pathLst>
                <a:path w="156845" h="1905">
                  <a:moveTo>
                    <a:pt x="0" y="0"/>
                  </a:moveTo>
                  <a:lnTo>
                    <a:pt x="0" y="1666"/>
                  </a:lnTo>
                  <a:lnTo>
                    <a:pt x="156019" y="1666"/>
                  </a:lnTo>
                  <a:lnTo>
                    <a:pt x="15645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6" name="Graphic 298">
              <a:extLst>
                <a:ext uri="{FF2B5EF4-FFF2-40B4-BE49-F238E27FC236}">
                  <a16:creationId xmlns:a16="http://schemas.microsoft.com/office/drawing/2014/main" id="{70554656-F373-95C7-810A-EF05824B80F6}"/>
                </a:ext>
              </a:extLst>
            </p:cNvPr>
            <p:cNvSpPr/>
            <p:nvPr/>
          </p:nvSpPr>
          <p:spPr>
            <a:xfrm>
              <a:off x="472581"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7" name="Graphic 299">
              <a:extLst>
                <a:ext uri="{FF2B5EF4-FFF2-40B4-BE49-F238E27FC236}">
                  <a16:creationId xmlns:a16="http://schemas.microsoft.com/office/drawing/2014/main" id="{8A864E32-C278-5381-9E8A-EA91942E8A78}"/>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8" name="Graphic 300">
              <a:extLst>
                <a:ext uri="{FF2B5EF4-FFF2-40B4-BE49-F238E27FC236}">
                  <a16:creationId xmlns:a16="http://schemas.microsoft.com/office/drawing/2014/main" id="{30AEA81E-29B6-5C87-8F10-E58CCA6C7F84}"/>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49" name="Graphic 301">
              <a:extLst>
                <a:ext uri="{FF2B5EF4-FFF2-40B4-BE49-F238E27FC236}">
                  <a16:creationId xmlns:a16="http://schemas.microsoft.com/office/drawing/2014/main" id="{15E81759-7FFC-D29F-DADB-15B25B6CAA2A}"/>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0" name="Graphic 302">
              <a:extLst>
                <a:ext uri="{FF2B5EF4-FFF2-40B4-BE49-F238E27FC236}">
                  <a16:creationId xmlns:a16="http://schemas.microsoft.com/office/drawing/2014/main" id="{19390150-21EF-1365-A755-41A633EBD592}"/>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1" name="Graphic 303">
              <a:extLst>
                <a:ext uri="{FF2B5EF4-FFF2-40B4-BE49-F238E27FC236}">
                  <a16:creationId xmlns:a16="http://schemas.microsoft.com/office/drawing/2014/main" id="{BE18BD72-D113-2318-2BF5-DBD74C4FC0DD}"/>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2" name="Graphic 304">
              <a:extLst>
                <a:ext uri="{FF2B5EF4-FFF2-40B4-BE49-F238E27FC236}">
                  <a16:creationId xmlns:a16="http://schemas.microsoft.com/office/drawing/2014/main" id="{052B701D-D877-9D79-1B88-C9E8B193EEC3}"/>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3" name="Graphic 305">
              <a:extLst>
                <a:ext uri="{FF2B5EF4-FFF2-40B4-BE49-F238E27FC236}">
                  <a16:creationId xmlns:a16="http://schemas.microsoft.com/office/drawing/2014/main" id="{22A501CE-10DD-2CA5-703D-B2C8AD42556F}"/>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4" name="Graphic 306">
              <a:extLst>
                <a:ext uri="{FF2B5EF4-FFF2-40B4-BE49-F238E27FC236}">
                  <a16:creationId xmlns:a16="http://schemas.microsoft.com/office/drawing/2014/main" id="{2F3EFBC6-A87A-D7D6-EC36-CC0FD6B3B288}"/>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5" name="Graphic 307">
              <a:extLst>
                <a:ext uri="{FF2B5EF4-FFF2-40B4-BE49-F238E27FC236}">
                  <a16:creationId xmlns:a16="http://schemas.microsoft.com/office/drawing/2014/main" id="{A4E76A10-E9DE-FF64-CEC8-84DA2267EB23}"/>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6" name="Graphic 308">
              <a:extLst>
                <a:ext uri="{FF2B5EF4-FFF2-40B4-BE49-F238E27FC236}">
                  <a16:creationId xmlns:a16="http://schemas.microsoft.com/office/drawing/2014/main" id="{B92AD98B-C096-AC90-0AD0-8F1BF7F98704}"/>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7" name="Graphic 309">
              <a:extLst>
                <a:ext uri="{FF2B5EF4-FFF2-40B4-BE49-F238E27FC236}">
                  <a16:creationId xmlns:a16="http://schemas.microsoft.com/office/drawing/2014/main" id="{113DD73C-F3BA-EC90-4A4C-DE2E41ADA4FD}"/>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8" name="Graphic 310">
              <a:extLst>
                <a:ext uri="{FF2B5EF4-FFF2-40B4-BE49-F238E27FC236}">
                  <a16:creationId xmlns:a16="http://schemas.microsoft.com/office/drawing/2014/main" id="{29AD6729-5B58-415A-59AA-9DCC7AAFEC98}"/>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59" name="Graphic 311">
              <a:extLst>
                <a:ext uri="{FF2B5EF4-FFF2-40B4-BE49-F238E27FC236}">
                  <a16:creationId xmlns:a16="http://schemas.microsoft.com/office/drawing/2014/main" id="{51EF2EA2-9937-5BDC-C2C5-03408C5A1DD8}"/>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60" name="Graphic 312">
              <a:extLst>
                <a:ext uri="{FF2B5EF4-FFF2-40B4-BE49-F238E27FC236}">
                  <a16:creationId xmlns:a16="http://schemas.microsoft.com/office/drawing/2014/main" id="{6CE4D747-D157-A6F9-EDC5-5B5C8C1FCCDF}"/>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61" name="Graphic 313">
              <a:extLst>
                <a:ext uri="{FF2B5EF4-FFF2-40B4-BE49-F238E27FC236}">
                  <a16:creationId xmlns:a16="http://schemas.microsoft.com/office/drawing/2014/main" id="{D9876FCA-5FC2-B0B6-A276-BEA321F08DFB}"/>
                </a:ext>
              </a:extLst>
            </p:cNvPr>
            <p:cNvSpPr/>
            <p:nvPr/>
          </p:nvSpPr>
          <p:spPr>
            <a:xfrm>
              <a:off x="2111830" y="3175"/>
              <a:ext cx="156845" cy="1905"/>
            </a:xfrm>
            <a:custGeom>
              <a:avLst/>
              <a:gdLst/>
              <a:ahLst/>
              <a:cxnLst/>
              <a:rect l="l" t="t" r="r" b="b"/>
              <a:pathLst>
                <a:path w="156845" h="1905">
                  <a:moveTo>
                    <a:pt x="0" y="0"/>
                  </a:moveTo>
                  <a:lnTo>
                    <a:pt x="0" y="1666"/>
                  </a:lnTo>
                  <a:lnTo>
                    <a:pt x="156019" y="1666"/>
                  </a:lnTo>
                  <a:lnTo>
                    <a:pt x="156460"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62" name="Graphic 314">
              <a:extLst>
                <a:ext uri="{FF2B5EF4-FFF2-40B4-BE49-F238E27FC236}">
                  <a16:creationId xmlns:a16="http://schemas.microsoft.com/office/drawing/2014/main" id="{6010EC6A-607B-E30B-5871-81E70E0ADEB8}"/>
                </a:ext>
              </a:extLst>
            </p:cNvPr>
            <p:cNvSpPr/>
            <p:nvPr/>
          </p:nvSpPr>
          <p:spPr>
            <a:xfrm>
              <a:off x="1722540" y="3176"/>
              <a:ext cx="155575" cy="1905"/>
            </a:xfrm>
            <a:custGeom>
              <a:avLst/>
              <a:gdLst/>
              <a:ahLst/>
              <a:cxnLst/>
              <a:rect l="l" t="t" r="r" b="b"/>
              <a:pathLst>
                <a:path w="155575" h="1905">
                  <a:moveTo>
                    <a:pt x="0" y="0"/>
                  </a:moveTo>
                  <a:lnTo>
                    <a:pt x="440" y="1666"/>
                  </a:lnTo>
                  <a:lnTo>
                    <a:pt x="155355" y="1666"/>
                  </a:lnTo>
                  <a:lnTo>
                    <a:pt x="155419"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63" name="Textbox 315">
              <a:extLst>
                <a:ext uri="{FF2B5EF4-FFF2-40B4-BE49-F238E27FC236}">
                  <a16:creationId xmlns:a16="http://schemas.microsoft.com/office/drawing/2014/main" id="{C6ADF5CA-4517-5BB3-2F7E-B71F45BAE5F2}"/>
                </a:ext>
              </a:extLst>
            </p:cNvPr>
            <p:cNvSpPr txBox="1"/>
            <p:nvPr/>
          </p:nvSpPr>
          <p:spPr>
            <a:xfrm>
              <a:off x="3382388" y="444271"/>
              <a:ext cx="113030" cy="83820"/>
            </a:xfrm>
            <a:prstGeom prst="rect">
              <a:avLst/>
            </a:prstGeom>
          </p:spPr>
          <p:txBody>
            <a:bodyPr wrap="square" lIns="0" tIns="0" rIns="0" bIns="0" rtlCol="0">
              <a:noAutofit/>
            </a:bodyPr>
            <a:lstStyle/>
            <a:p>
              <a:pPr marL="0" marR="0">
                <a:lnSpc>
                  <a:spcPts val="854"/>
                </a:lnSpc>
                <a:spcBef>
                  <a:spcPts val="0"/>
                </a:spcBef>
                <a:spcAft>
                  <a:spcPts val="0"/>
                </a:spcAft>
              </a:pPr>
              <a:r>
                <a:rPr lang="en-US" sz="776" spc="-32">
                  <a:effectLst/>
                  <a:latin typeface="Arial" panose="020B0604020202020204" pitchFamily="34" charset="0"/>
                  <a:ea typeface="Arial" panose="020B0604020202020204" pitchFamily="34" charset="0"/>
                </a:rPr>
                <a:t>CF</a:t>
              </a:r>
              <a:endParaRPr lang="en-US" sz="1424">
                <a:effectLst/>
                <a:latin typeface="Arial" panose="020B0604020202020204" pitchFamily="34" charset="0"/>
                <a:ea typeface="Arial" panose="020B0604020202020204" pitchFamily="34" charset="0"/>
              </a:endParaRPr>
            </a:p>
          </p:txBody>
        </p:sp>
        <p:sp>
          <p:nvSpPr>
            <p:cNvPr id="664" name="Textbox 316">
              <a:extLst>
                <a:ext uri="{FF2B5EF4-FFF2-40B4-BE49-F238E27FC236}">
                  <a16:creationId xmlns:a16="http://schemas.microsoft.com/office/drawing/2014/main" id="{D7BBD8A2-1DB5-BFE0-195C-E31CCF87DB4C}"/>
                </a:ext>
              </a:extLst>
            </p:cNvPr>
            <p:cNvSpPr txBox="1"/>
            <p:nvPr/>
          </p:nvSpPr>
          <p:spPr>
            <a:xfrm>
              <a:off x="5235128" y="442211"/>
              <a:ext cx="113030" cy="83820"/>
            </a:xfrm>
            <a:prstGeom prst="rect">
              <a:avLst/>
            </a:prstGeom>
          </p:spPr>
          <p:txBody>
            <a:bodyPr wrap="square" lIns="0" tIns="0" rIns="0" bIns="0" rtlCol="0">
              <a:noAutofit/>
            </a:bodyPr>
            <a:lstStyle/>
            <a:p>
              <a:pPr marL="0" marR="0">
                <a:lnSpc>
                  <a:spcPts val="854"/>
                </a:lnSpc>
                <a:spcBef>
                  <a:spcPts val="0"/>
                </a:spcBef>
                <a:spcAft>
                  <a:spcPts val="0"/>
                </a:spcAft>
              </a:pPr>
              <a:r>
                <a:rPr lang="en-US" sz="776" spc="-32">
                  <a:effectLst/>
                  <a:latin typeface="Arial" panose="020B0604020202020204" pitchFamily="34" charset="0"/>
                  <a:ea typeface="Arial" panose="020B0604020202020204" pitchFamily="34" charset="0"/>
                </a:rPr>
                <a:t>CF</a:t>
              </a:r>
              <a:endParaRPr lang="en-US" sz="1424">
                <a:effectLst/>
                <a:latin typeface="Arial" panose="020B0604020202020204" pitchFamily="34" charset="0"/>
                <a:ea typeface="Arial" panose="020B0604020202020204" pitchFamily="34" charset="0"/>
              </a:endParaRPr>
            </a:p>
          </p:txBody>
        </p:sp>
        <p:sp>
          <p:nvSpPr>
            <p:cNvPr id="665" name="Textbox 317">
              <a:extLst>
                <a:ext uri="{FF2B5EF4-FFF2-40B4-BE49-F238E27FC236}">
                  <a16:creationId xmlns:a16="http://schemas.microsoft.com/office/drawing/2014/main" id="{A842687A-5995-3793-8D90-5128CCA2FDBA}"/>
                </a:ext>
              </a:extLst>
            </p:cNvPr>
            <p:cNvSpPr txBox="1"/>
            <p:nvPr/>
          </p:nvSpPr>
          <p:spPr>
            <a:xfrm>
              <a:off x="3282833" y="4099566"/>
              <a:ext cx="113030" cy="83820"/>
            </a:xfrm>
            <a:prstGeom prst="rect">
              <a:avLst/>
            </a:prstGeom>
          </p:spPr>
          <p:txBody>
            <a:bodyPr wrap="square" lIns="0" tIns="0" rIns="0" bIns="0" rtlCol="0">
              <a:noAutofit/>
            </a:bodyPr>
            <a:lstStyle/>
            <a:p>
              <a:pPr marL="0" marR="0">
                <a:lnSpc>
                  <a:spcPts val="854"/>
                </a:lnSpc>
                <a:spcBef>
                  <a:spcPts val="0"/>
                </a:spcBef>
                <a:spcAft>
                  <a:spcPts val="0"/>
                </a:spcAft>
              </a:pPr>
              <a:r>
                <a:rPr lang="en-US" sz="776" spc="-32">
                  <a:effectLst/>
                  <a:latin typeface="Arial" panose="020B0604020202020204" pitchFamily="34" charset="0"/>
                  <a:ea typeface="Arial" panose="020B0604020202020204" pitchFamily="34" charset="0"/>
                </a:rPr>
                <a:t>CF</a:t>
              </a:r>
              <a:endParaRPr lang="en-US" sz="1424">
                <a:effectLst/>
                <a:latin typeface="Arial" panose="020B0604020202020204" pitchFamily="34" charset="0"/>
                <a:ea typeface="Arial" panose="020B0604020202020204" pitchFamily="34" charset="0"/>
              </a:endParaRPr>
            </a:p>
          </p:txBody>
        </p:sp>
      </p:grpSp>
      <p:sp>
        <p:nvSpPr>
          <p:cNvPr id="667" name="Rectangle 643">
            <a:extLst>
              <a:ext uri="{FF2B5EF4-FFF2-40B4-BE49-F238E27FC236}">
                <a16:creationId xmlns:a16="http://schemas.microsoft.com/office/drawing/2014/main" id="{5BA6BBC2-EFB3-4F51-D952-10B60612D0C1}"/>
              </a:ext>
            </a:extLst>
          </p:cNvPr>
          <p:cNvSpPr>
            <a:spLocks noChangeArrowheads="1"/>
          </p:cNvSpPr>
          <p:nvPr/>
        </p:nvSpPr>
        <p:spPr bwMode="auto">
          <a:xfrm>
            <a:off x="1264024" y="0"/>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668" name="Rectangle 648">
            <a:extLst>
              <a:ext uri="{FF2B5EF4-FFF2-40B4-BE49-F238E27FC236}">
                <a16:creationId xmlns:a16="http://schemas.microsoft.com/office/drawing/2014/main" id="{46B853DC-E2B1-F629-F556-69B3E5DFBC9D}"/>
              </a:ext>
            </a:extLst>
          </p:cNvPr>
          <p:cNvSpPr>
            <a:spLocks noChangeArrowheads="1"/>
          </p:cNvSpPr>
          <p:nvPr/>
        </p:nvSpPr>
        <p:spPr bwMode="auto">
          <a:xfrm>
            <a:off x="1264024" y="595779"/>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CAE1BBF6-BB5F-10BB-7513-5355975092CE}"/>
              </a:ext>
            </a:extLst>
          </p:cNvPr>
          <p:cNvSpPr txBox="1"/>
          <p:nvPr/>
        </p:nvSpPr>
        <p:spPr>
          <a:xfrm>
            <a:off x="2502084" y="6708296"/>
            <a:ext cx="3271861" cy="331309"/>
          </a:xfrm>
          <a:prstGeom prst="rect">
            <a:avLst/>
          </a:prstGeom>
          <a:noFill/>
        </p:spPr>
        <p:txBody>
          <a:bodyPr wrap="square" rtlCol="0">
            <a:spAutoFit/>
          </a:bodyPr>
          <a:lstStyle/>
          <a:p>
            <a:r>
              <a:rPr lang="en-US" sz="1553" dirty="0"/>
              <a:t>Rendering – 2-person workstation </a:t>
            </a:r>
          </a:p>
        </p:txBody>
      </p:sp>
    </p:spTree>
    <p:extLst>
      <p:ext uri="{BB962C8B-B14F-4D97-AF65-F5344CB8AC3E}">
        <p14:creationId xmlns:p14="http://schemas.microsoft.com/office/powerpoint/2010/main" val="351068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or plan of a building&#10;&#10;Description automatically generated">
            <a:extLst>
              <a:ext uri="{FF2B5EF4-FFF2-40B4-BE49-F238E27FC236}">
                <a16:creationId xmlns:a16="http://schemas.microsoft.com/office/drawing/2014/main" id="{1B5DF787-76B2-238E-90F0-7B4A6FFD9C75}"/>
              </a:ext>
            </a:extLst>
          </p:cNvPr>
          <p:cNvPicPr>
            <a:picLocks noChangeAspect="1"/>
          </p:cNvPicPr>
          <p:nvPr/>
        </p:nvPicPr>
        <p:blipFill>
          <a:blip r:embed="rId2">
            <a:extLst>
              <a:ext uri="{28A0092B-C50C-407E-A947-70E740481C1C}">
                <a14:useLocalDpi xmlns:a14="http://schemas.microsoft.com/office/drawing/2010/main" val="0"/>
              </a:ext>
            </a:extLst>
          </a:blip>
          <a:srcRect l="11938" t="13375" r="18051"/>
          <a:stretch/>
        </p:blipFill>
        <p:spPr>
          <a:xfrm>
            <a:off x="570415" y="3250160"/>
            <a:ext cx="8673034" cy="5578692"/>
          </a:xfrm>
          <a:prstGeom prst="rect">
            <a:avLst/>
          </a:prstGeom>
        </p:spPr>
      </p:pic>
      <p:sp>
        <p:nvSpPr>
          <p:cNvPr id="9" name="Text Placeholder 8">
            <a:extLst>
              <a:ext uri="{FF2B5EF4-FFF2-40B4-BE49-F238E27FC236}">
                <a16:creationId xmlns:a16="http://schemas.microsoft.com/office/drawing/2014/main" id="{28F2E20A-FC3D-57E4-AB44-2A8EEFEFC79D}"/>
              </a:ext>
            </a:extLst>
          </p:cNvPr>
          <p:cNvSpPr>
            <a:spLocks noGrp="1"/>
          </p:cNvSpPr>
          <p:nvPr>
            <p:ph type="body" sz="quarter" idx="13"/>
          </p:nvPr>
        </p:nvSpPr>
        <p:spPr>
          <a:xfrm>
            <a:off x="500744" y="597715"/>
            <a:ext cx="4646021" cy="830997"/>
          </a:xfrm>
        </p:spPr>
        <p:txBody>
          <a:bodyPr/>
          <a:lstStyle/>
          <a:p>
            <a:r>
              <a:rPr lang="en-US" dirty="0">
                <a:solidFill>
                  <a:schemeClr val="bg1"/>
                </a:solidFill>
              </a:rPr>
              <a:t>3</a:t>
            </a:r>
            <a:r>
              <a:rPr lang="en-US" baseline="30000" dirty="0">
                <a:solidFill>
                  <a:schemeClr val="bg1"/>
                </a:solidFill>
              </a:rPr>
              <a:t>rd</a:t>
            </a:r>
            <a:r>
              <a:rPr lang="en-US" dirty="0">
                <a:solidFill>
                  <a:schemeClr val="bg1"/>
                </a:solidFill>
              </a:rPr>
              <a:t> Floor</a:t>
            </a:r>
          </a:p>
        </p:txBody>
      </p:sp>
      <p:sp>
        <p:nvSpPr>
          <p:cNvPr id="28" name="Text Placeholder 27">
            <a:extLst>
              <a:ext uri="{FF2B5EF4-FFF2-40B4-BE49-F238E27FC236}">
                <a16:creationId xmlns:a16="http://schemas.microsoft.com/office/drawing/2014/main" id="{DCBF6AD0-1445-2CE2-415C-C67D6E7A2DD7}"/>
              </a:ext>
            </a:extLst>
          </p:cNvPr>
          <p:cNvSpPr>
            <a:spLocks noGrp="1"/>
          </p:cNvSpPr>
          <p:nvPr>
            <p:ph type="body" sz="quarter" idx="22"/>
          </p:nvPr>
        </p:nvSpPr>
        <p:spPr/>
        <p:txBody>
          <a:bodyPr/>
          <a:lstStyle/>
          <a:p>
            <a:pPr marL="285777" indent="-285777">
              <a:buFont typeface="Arial" panose="020B0604020202020204" pitchFamily="34" charset="0"/>
              <a:buChar char="•"/>
            </a:pPr>
            <a:r>
              <a:rPr lang="en-US" dirty="0"/>
              <a:t>Multi-use shared meeting rooms</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Original artworks</a:t>
            </a:r>
          </a:p>
          <a:p>
            <a:endParaRPr lang="en-US" dirty="0"/>
          </a:p>
          <a:p>
            <a:pPr marL="285777" indent="-285777">
              <a:buFont typeface="Arial" panose="020B0604020202020204" pitchFamily="34" charset="0"/>
              <a:buChar char="•"/>
            </a:pPr>
            <a:r>
              <a:rPr lang="en-US" dirty="0"/>
              <a:t>Fully-wired and furnished</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Large windows overlooking Calgary</a:t>
            </a:r>
          </a:p>
        </p:txBody>
      </p:sp>
      <p:sp>
        <p:nvSpPr>
          <p:cNvPr id="39" name="Text Placeholder 38">
            <a:extLst>
              <a:ext uri="{FF2B5EF4-FFF2-40B4-BE49-F238E27FC236}">
                <a16:creationId xmlns:a16="http://schemas.microsoft.com/office/drawing/2014/main" id="{132507A2-A104-5ABB-A256-E3AFB4BBE5DE}"/>
              </a:ext>
            </a:extLst>
          </p:cNvPr>
          <p:cNvSpPr>
            <a:spLocks noGrp="1"/>
          </p:cNvSpPr>
          <p:nvPr>
            <p:ph type="body" sz="quarter" idx="25"/>
          </p:nvPr>
        </p:nvSpPr>
        <p:spPr>
          <a:xfrm>
            <a:off x="491907" y="1564934"/>
            <a:ext cx="3856037" cy="277127"/>
          </a:xfrm>
        </p:spPr>
        <p:txBody>
          <a:bodyPr/>
          <a:lstStyle/>
          <a:p>
            <a:r>
              <a:rPr lang="en-US" dirty="0"/>
              <a:t>Centennial Place East Tower </a:t>
            </a:r>
          </a:p>
        </p:txBody>
      </p:sp>
      <p:grpSp>
        <p:nvGrpSpPr>
          <p:cNvPr id="10" name="Group 9">
            <a:extLst>
              <a:ext uri="{FF2B5EF4-FFF2-40B4-BE49-F238E27FC236}">
                <a16:creationId xmlns:a16="http://schemas.microsoft.com/office/drawing/2014/main" id="{742097FF-B0A1-639F-A256-CAFBCEFFF636}"/>
              </a:ext>
            </a:extLst>
          </p:cNvPr>
          <p:cNvGrpSpPr/>
          <p:nvPr/>
        </p:nvGrpSpPr>
        <p:grpSpPr>
          <a:xfrm>
            <a:off x="843644" y="8958363"/>
            <a:ext cx="7775777" cy="358153"/>
            <a:chOff x="504009" y="8718533"/>
            <a:chExt cx="7775777" cy="358153"/>
          </a:xfrm>
        </p:grpSpPr>
        <p:sp>
          <p:nvSpPr>
            <p:cNvPr id="15" name="object 19">
              <a:extLst>
                <a:ext uri="{FF2B5EF4-FFF2-40B4-BE49-F238E27FC236}">
                  <a16:creationId xmlns:a16="http://schemas.microsoft.com/office/drawing/2014/main" id="{1D15FC6B-31B5-E47A-9B19-69F7179FBDF5}"/>
                </a:ext>
              </a:extLst>
            </p:cNvPr>
            <p:cNvSpPr txBox="1"/>
            <p:nvPr/>
          </p:nvSpPr>
          <p:spPr>
            <a:xfrm>
              <a:off x="1185431" y="8718533"/>
              <a:ext cx="2260413" cy="318677"/>
            </a:xfrm>
            <a:prstGeom prst="rect">
              <a:avLst/>
            </a:prstGeom>
          </p:spPr>
          <p:txBody>
            <a:bodyPr vert="horz" wrap="square" lIns="0" tIns="12700" rIns="0" bIns="0" rtlCol="0">
              <a:spAutoFit/>
            </a:bodyPr>
            <a:lstStyle/>
            <a:p>
              <a:pPr marL="0" marR="373380" lvl="0" indent="0" defTabSz="914400" eaLnBrk="1" fontAlgn="auto" latinLnBrk="0" hangingPunct="1">
                <a:lnSpc>
                  <a:spcPct val="1636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a:rPr>
                <a:t>Shared </a:t>
              </a:r>
              <a:r>
                <a:rPr kumimoji="0" sz="1400" b="0" i="0" u="none" strike="noStrike" kern="0" cap="none" spc="0" normalizeH="0" baseline="0" noProof="0" dirty="0">
                  <a:ln>
                    <a:noFill/>
                  </a:ln>
                  <a:solidFill>
                    <a:prstClr val="black"/>
                  </a:solidFill>
                  <a:effectLst/>
                  <a:uLnTx/>
                  <a:uFillTx/>
                  <a:latin typeface="Arial"/>
                  <a:cs typeface="Arial"/>
                </a:rPr>
                <a:t>Meeting</a:t>
              </a:r>
              <a:r>
                <a:rPr kumimoji="0" sz="1400" b="0" i="0" u="none" strike="noStrike" kern="0" cap="none" spc="120" normalizeH="0" baseline="0" noProof="0" dirty="0">
                  <a:ln>
                    <a:noFill/>
                  </a:ln>
                  <a:solidFill>
                    <a:prstClr val="black"/>
                  </a:solidFill>
                  <a:effectLst/>
                  <a:uLnTx/>
                  <a:uFillTx/>
                  <a:latin typeface="Arial"/>
                  <a:cs typeface="Arial"/>
                </a:rPr>
                <a:t> </a:t>
              </a:r>
              <a:r>
                <a:rPr kumimoji="0" sz="1400" b="0" i="0" u="none" strike="noStrike" kern="0" cap="none" spc="-20" normalizeH="0" baseline="0" noProof="0" dirty="0">
                  <a:ln>
                    <a:noFill/>
                  </a:ln>
                  <a:solidFill>
                    <a:prstClr val="black"/>
                  </a:solidFill>
                  <a:effectLst/>
                  <a:uLnTx/>
                  <a:uFillTx/>
                  <a:latin typeface="Arial"/>
                  <a:cs typeface="Arial"/>
                </a:rPr>
                <a:t>Room</a:t>
              </a:r>
              <a:endParaRPr kumimoji="0" lang="en-CA" sz="1400" b="0" i="0" u="none" strike="noStrike" kern="0" cap="none" spc="-10" normalizeH="0" baseline="0" noProof="0" dirty="0">
                <a:ln>
                  <a:noFill/>
                </a:ln>
                <a:solidFill>
                  <a:prstClr val="black"/>
                </a:solidFill>
                <a:effectLst/>
                <a:uLnTx/>
                <a:uFillTx/>
                <a:latin typeface="Arial"/>
                <a:cs typeface="Arial"/>
              </a:endParaRPr>
            </a:p>
          </p:txBody>
        </p:sp>
        <p:sp>
          <p:nvSpPr>
            <p:cNvPr id="16" name="object 20">
              <a:extLst>
                <a:ext uri="{FF2B5EF4-FFF2-40B4-BE49-F238E27FC236}">
                  <a16:creationId xmlns:a16="http://schemas.microsoft.com/office/drawing/2014/main" id="{D4DB1EA1-2459-8A5A-C3AD-997D25E3B79D}"/>
                </a:ext>
              </a:extLst>
            </p:cNvPr>
            <p:cNvSpPr/>
            <p:nvPr/>
          </p:nvSpPr>
          <p:spPr>
            <a:xfrm>
              <a:off x="504009" y="880300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 name="object 21">
              <a:extLst>
                <a:ext uri="{FF2B5EF4-FFF2-40B4-BE49-F238E27FC236}">
                  <a16:creationId xmlns:a16="http://schemas.microsoft.com/office/drawing/2014/main" id="{1ACEC2CF-A796-AB37-9D4A-4BF633087D87}"/>
                </a:ext>
              </a:extLst>
            </p:cNvPr>
            <p:cNvSpPr/>
            <p:nvPr/>
          </p:nvSpPr>
          <p:spPr>
            <a:xfrm>
              <a:off x="3344283" y="8803006"/>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9" name="object 24">
              <a:extLst>
                <a:ext uri="{FF2B5EF4-FFF2-40B4-BE49-F238E27FC236}">
                  <a16:creationId xmlns:a16="http://schemas.microsoft.com/office/drawing/2014/main" id="{BF0F6F59-2833-5E4F-2DD1-8BE32B4CB65B}"/>
                </a:ext>
              </a:extLst>
            </p:cNvPr>
            <p:cNvSpPr/>
            <p:nvPr/>
          </p:nvSpPr>
          <p:spPr>
            <a:xfrm>
              <a:off x="5326125" y="8842483"/>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70AEA4">
                <a:alpha val="43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object 19">
              <a:extLst>
                <a:ext uri="{FF2B5EF4-FFF2-40B4-BE49-F238E27FC236}">
                  <a16:creationId xmlns:a16="http://schemas.microsoft.com/office/drawing/2014/main" id="{3508DED4-EB43-AAB3-E910-6D851B70E250}"/>
                </a:ext>
              </a:extLst>
            </p:cNvPr>
            <p:cNvSpPr txBox="1"/>
            <p:nvPr/>
          </p:nvSpPr>
          <p:spPr>
            <a:xfrm>
              <a:off x="6094806" y="8845450"/>
              <a:ext cx="2184980" cy="228268"/>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CA" sz="1400" b="0" i="0" u="none" strike="noStrike" kern="0" cap="none" spc="-10" normalizeH="0" baseline="0" noProof="0" dirty="0">
                  <a:ln>
                    <a:noFill/>
                  </a:ln>
                  <a:solidFill>
                    <a:prstClr val="black"/>
                  </a:solidFill>
                  <a:effectLst/>
                  <a:uLnTx/>
                  <a:uFillTx/>
                  <a:latin typeface="Arial"/>
                  <a:cs typeface="Arial"/>
                </a:rPr>
                <a:t>Kitchenette &amp; Lounge</a:t>
              </a:r>
              <a:endParaRPr kumimoji="0" sz="1400" b="0" i="0" u="none" strike="noStrike" kern="0" cap="none" spc="0" normalizeH="0" baseline="0" noProof="0" dirty="0">
                <a:ln>
                  <a:noFill/>
                </a:ln>
                <a:solidFill>
                  <a:prstClr val="black"/>
                </a:solidFill>
                <a:effectLst/>
                <a:uLnTx/>
                <a:uFillTx/>
                <a:latin typeface="Arial"/>
                <a:cs typeface="Arial"/>
              </a:endParaRPr>
            </a:p>
          </p:txBody>
        </p:sp>
      </p:grpSp>
      <p:sp>
        <p:nvSpPr>
          <p:cNvPr id="11" name="TextBox 10">
            <a:extLst>
              <a:ext uri="{FF2B5EF4-FFF2-40B4-BE49-F238E27FC236}">
                <a16:creationId xmlns:a16="http://schemas.microsoft.com/office/drawing/2014/main" id="{5418D532-5E68-7559-BF27-41806B73C69D}"/>
              </a:ext>
            </a:extLst>
          </p:cNvPr>
          <p:cNvSpPr txBox="1"/>
          <p:nvPr/>
        </p:nvSpPr>
        <p:spPr>
          <a:xfrm>
            <a:off x="4362567" y="9006048"/>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Elevators</a:t>
            </a:r>
          </a:p>
        </p:txBody>
      </p:sp>
      <p:pic>
        <p:nvPicPr>
          <p:cNvPr id="40" name="Picture 39" descr="A person sitting at a desk with a computer&#10;&#10;Description automatically generated">
            <a:extLst>
              <a:ext uri="{FF2B5EF4-FFF2-40B4-BE49-F238E27FC236}">
                <a16:creationId xmlns:a16="http://schemas.microsoft.com/office/drawing/2014/main" id="{A7B0486D-C2F3-610C-FDED-AE66CDF4E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079" y="6197163"/>
            <a:ext cx="4556721" cy="2761200"/>
          </a:xfrm>
          <a:prstGeom prst="rect">
            <a:avLst/>
          </a:prstGeom>
        </p:spPr>
      </p:pic>
      <p:pic>
        <p:nvPicPr>
          <p:cNvPr id="42" name="Picture 41" descr="A person and person sitting at a table with a computer&#10;&#10;Description automatically generated">
            <a:extLst>
              <a:ext uri="{FF2B5EF4-FFF2-40B4-BE49-F238E27FC236}">
                <a16:creationId xmlns:a16="http://schemas.microsoft.com/office/drawing/2014/main" id="{57E46170-5286-C93B-A181-EFFD3E9A3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6041" y="3201012"/>
            <a:ext cx="4542242" cy="2761201"/>
          </a:xfrm>
          <a:prstGeom prst="rect">
            <a:avLst/>
          </a:prstGeom>
        </p:spPr>
      </p:pic>
      <p:sp>
        <p:nvSpPr>
          <p:cNvPr id="4" name="object 21">
            <a:extLst>
              <a:ext uri="{FF2B5EF4-FFF2-40B4-BE49-F238E27FC236}">
                <a16:creationId xmlns:a16="http://schemas.microsoft.com/office/drawing/2014/main" id="{F084DD6A-6A45-DC93-856B-C5A81A00567C}"/>
              </a:ext>
            </a:extLst>
          </p:cNvPr>
          <p:cNvSpPr/>
          <p:nvPr/>
        </p:nvSpPr>
        <p:spPr>
          <a:xfrm>
            <a:off x="8340432" y="909693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chemeClr val="accent1">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9A41C7C-88EE-DBE3-951E-8F12EA6339DA}"/>
              </a:ext>
            </a:extLst>
          </p:cNvPr>
          <p:cNvSpPr txBox="1"/>
          <p:nvPr/>
        </p:nvSpPr>
        <p:spPr>
          <a:xfrm>
            <a:off x="8993343" y="9042836"/>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Office</a:t>
            </a:r>
          </a:p>
        </p:txBody>
      </p:sp>
      <p:pic>
        <p:nvPicPr>
          <p:cNvPr id="8" name="Picture 7" descr="A room with tables and chairs&#10;&#10;Description automatically generated">
            <a:extLst>
              <a:ext uri="{FF2B5EF4-FFF2-40B4-BE49-F238E27FC236}">
                <a16:creationId xmlns:a16="http://schemas.microsoft.com/office/drawing/2014/main" id="{AFF29F73-4189-25DF-77BD-EE40968C4B06}"/>
              </a:ext>
            </a:extLst>
          </p:cNvPr>
          <p:cNvPicPr>
            <a:picLocks noChangeAspect="1"/>
          </p:cNvPicPr>
          <p:nvPr/>
        </p:nvPicPr>
        <p:blipFill>
          <a:blip r:embed="rId5" cstate="print">
            <a:extLst>
              <a:ext uri="{28A0092B-C50C-407E-A947-70E740481C1C}">
                <a14:useLocalDpi xmlns:a14="http://schemas.microsoft.com/office/drawing/2010/main" val="0"/>
              </a:ext>
            </a:extLst>
          </a:blip>
          <a:srcRect l="1272" t="5937" b="14042"/>
          <a:stretch/>
        </p:blipFill>
        <p:spPr>
          <a:xfrm>
            <a:off x="11002558" y="204860"/>
            <a:ext cx="4542242" cy="2761202"/>
          </a:xfrm>
          <a:prstGeom prst="rect">
            <a:avLst/>
          </a:prstGeom>
        </p:spPr>
      </p:pic>
    </p:spTree>
    <p:extLst>
      <p:ext uri="{BB962C8B-B14F-4D97-AF65-F5344CB8AC3E}">
        <p14:creationId xmlns:p14="http://schemas.microsoft.com/office/powerpoint/2010/main" val="6258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5D6-8D63-D04C-0601-272B1CE4320C}"/>
              </a:ext>
            </a:extLst>
          </p:cNvPr>
          <p:cNvSpPr>
            <a:spLocks noGrp="1"/>
          </p:cNvSpPr>
          <p:nvPr>
            <p:ph type="body" sz="quarter" idx="13"/>
          </p:nvPr>
        </p:nvSpPr>
        <p:spPr/>
        <p:txBody>
          <a:bodyPr/>
          <a:lstStyle/>
          <a:p>
            <a:r>
              <a:rPr lang="en-US" dirty="0"/>
              <a:t>Connect</a:t>
            </a:r>
          </a:p>
        </p:txBody>
      </p:sp>
      <p:sp>
        <p:nvSpPr>
          <p:cNvPr id="5" name="Text Placeholder 6">
            <a:extLst>
              <a:ext uri="{FF2B5EF4-FFF2-40B4-BE49-F238E27FC236}">
                <a16:creationId xmlns:a16="http://schemas.microsoft.com/office/drawing/2014/main" id="{FCF741DB-8749-7443-0336-10DA391AD74F}"/>
              </a:ext>
            </a:extLst>
          </p:cNvPr>
          <p:cNvSpPr txBox="1">
            <a:spLocks/>
          </p:cNvSpPr>
          <p:nvPr/>
        </p:nvSpPr>
        <p:spPr>
          <a:xfrm>
            <a:off x="8458200" y="4724400"/>
            <a:ext cx="5791200" cy="1565685"/>
          </a:xfrm>
          <a:prstGeom prst="rect">
            <a:avLst/>
          </a:prstGeom>
        </p:spPr>
        <p:txBody>
          <a:bodyPr wrap="square" lIns="0" tIns="0" rIns="0" bIns="0" anchor="t">
            <a:spAutoFit/>
          </a:bodyPr>
          <a:lstStyle>
            <a:lvl1pPr marL="0">
              <a:defRPr sz="1801">
                <a:latin typeface="Arial" panose="020B0604020202020204" pitchFamily="34" charset="0"/>
                <a:ea typeface="+mn-ea"/>
                <a:cs typeface="Arial" panose="020B0604020202020204" pitchFamily="34" charset="0"/>
              </a:defRPr>
            </a:lvl1pPr>
            <a:lvl2pPr marL="457242">
              <a:defRPr sz="2000">
                <a:latin typeface="Arial" panose="020B0604020202020204" pitchFamily="34" charset="0"/>
                <a:ea typeface="+mn-ea"/>
                <a:cs typeface="Arial" panose="020B0604020202020204" pitchFamily="34" charset="0"/>
              </a:defRPr>
            </a:lvl2pPr>
            <a:lvl3pPr marL="914485">
              <a:defRPr sz="2000">
                <a:latin typeface="Arial" panose="020B0604020202020204" pitchFamily="34" charset="0"/>
                <a:ea typeface="+mn-ea"/>
                <a:cs typeface="Arial" panose="020B0604020202020204" pitchFamily="34" charset="0"/>
              </a:defRPr>
            </a:lvl3pPr>
            <a:lvl4pPr marL="1371727">
              <a:defRPr sz="2000">
                <a:latin typeface="Arial" panose="020B0604020202020204" pitchFamily="34" charset="0"/>
                <a:ea typeface="+mn-ea"/>
                <a:cs typeface="Arial" panose="020B0604020202020204" pitchFamily="34" charset="0"/>
              </a:defRPr>
            </a:lvl4pPr>
            <a:lvl5pPr marL="1828969">
              <a:defRPr sz="2000">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nSpc>
                <a:spcPct val="115000"/>
              </a:lnSpc>
            </a:pPr>
            <a:r>
              <a:rPr lang="en-US" sz="1800" b="1" dirty="0">
                <a:solidFill>
                  <a:schemeClr val="tx1"/>
                </a:solidFill>
                <a:ea typeface="Calibri" panose="020F0502020204030204" pitchFamily="34" charset="0"/>
              </a:rPr>
              <a:t>Sara Tokhanbeigi</a:t>
            </a:r>
          </a:p>
          <a:p>
            <a:pPr>
              <a:lnSpc>
                <a:spcPct val="115000"/>
              </a:lnSpc>
            </a:pPr>
            <a:r>
              <a:rPr lang="en-US" sz="1800" dirty="0">
                <a:solidFill>
                  <a:schemeClr val="tx1"/>
                </a:solidFill>
                <a:ea typeface="Calibri" panose="020F0502020204030204" pitchFamily="34" charset="0"/>
              </a:rPr>
              <a:t>Manager, Office Leasing</a:t>
            </a:r>
          </a:p>
          <a:p>
            <a:pPr>
              <a:lnSpc>
                <a:spcPct val="115000"/>
              </a:lnSpc>
            </a:pPr>
            <a:endParaRPr lang="en-US" sz="1800" dirty="0">
              <a:solidFill>
                <a:schemeClr val="tx1"/>
              </a:solidFill>
              <a:ea typeface="Calibri" panose="020F0502020204030204" pitchFamily="34" charset="0"/>
            </a:endParaRPr>
          </a:p>
          <a:p>
            <a:pPr>
              <a:lnSpc>
                <a:spcPct val="115000"/>
              </a:lnSpc>
            </a:pPr>
            <a:r>
              <a:rPr lang="en-US" sz="1800" b="1" dirty="0">
                <a:solidFill>
                  <a:schemeClr val="tx1"/>
                </a:solidFill>
                <a:ea typeface="Calibri" panose="020F0502020204030204" pitchFamily="34" charset="0"/>
              </a:rPr>
              <a:t>Mobile: </a:t>
            </a:r>
            <a:r>
              <a:rPr lang="en-US" sz="1800" dirty="0">
                <a:solidFill>
                  <a:schemeClr val="tx1"/>
                </a:solidFill>
                <a:ea typeface="Calibri" panose="020F0502020204030204" pitchFamily="34" charset="0"/>
              </a:rPr>
              <a:t>778.838.6201</a:t>
            </a:r>
          </a:p>
          <a:p>
            <a:pPr>
              <a:lnSpc>
                <a:spcPct val="115000"/>
              </a:lnSpc>
            </a:pPr>
            <a:r>
              <a:rPr lang="en-US" sz="1800" b="1" dirty="0">
                <a:solidFill>
                  <a:schemeClr val="tx1"/>
                </a:solidFill>
                <a:ea typeface="Calibri" panose="020F0502020204030204" pitchFamily="34" charset="0"/>
              </a:rPr>
              <a:t>Email: </a:t>
            </a:r>
            <a:r>
              <a:rPr lang="en-US" sz="1800" dirty="0">
                <a:solidFill>
                  <a:schemeClr val="tx1"/>
                </a:solidFill>
                <a:ea typeface="Calibri" panose="020F0502020204030204" pitchFamily="34" charset="0"/>
              </a:rPr>
              <a:t>stokhanbeigi@oxfordproperties.com</a:t>
            </a:r>
          </a:p>
        </p:txBody>
      </p:sp>
    </p:spTree>
    <p:extLst>
      <p:ext uri="{BB962C8B-B14F-4D97-AF65-F5344CB8AC3E}">
        <p14:creationId xmlns:p14="http://schemas.microsoft.com/office/powerpoint/2010/main" val="38902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31aad-e182-43c5-9790-8149cebcc4e5" xsi:nil="true"/>
    <lcf76f155ced4ddcb4097134ff3c332f xmlns="f32e7e03-3870-433a-975e-16e20ba204b3">
      <Terms xmlns="http://schemas.microsoft.com/office/infopath/2007/PartnerControls"/>
    </lcf76f155ced4ddcb4097134ff3c332f>
    <OwnerName xmlns="f32e7e03-3870-433a-975e-16e20ba204b3" xsi:nil="true"/>
    <OwnerEmail xmlns="f32e7e03-3870-433a-975e-16e20ba204b3" xsi:nil="true"/>
    <Department xmlns="f32e7e03-3870-433a-975e-16e20ba204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07AA3E82711E4BB85F7F1F0B69E1DE" ma:contentTypeVersion="22" ma:contentTypeDescription="Create a new document." ma:contentTypeScope="" ma:versionID="576f395e273a1faeffb3bfda72713183">
  <xsd:schema xmlns:xsd="http://www.w3.org/2001/XMLSchema" xmlns:xs="http://www.w3.org/2001/XMLSchema" xmlns:p="http://schemas.microsoft.com/office/2006/metadata/properties" xmlns:ns2="f32e7e03-3870-433a-975e-16e20ba204b3" xmlns:ns3="976e2660-4f08-4598-a6a3-5304eaab49a1" xmlns:ns4="8c131aad-e182-43c5-9790-8149cebcc4e5" targetNamespace="http://schemas.microsoft.com/office/2006/metadata/properties" ma:root="true" ma:fieldsID="59fb64eebd45e1e11b0702119a4ddd82" ns2:_="" ns3:_="" ns4:_="">
    <xsd:import namespace="f32e7e03-3870-433a-975e-16e20ba204b3"/>
    <xsd:import namespace="976e2660-4f08-4598-a6a3-5304eaab49a1"/>
    <xsd:import namespace="8c131aad-e182-43c5-9790-8149cebcc4e5"/>
    <xsd:element name="properties">
      <xsd:complexType>
        <xsd:sequence>
          <xsd:element name="documentManagement">
            <xsd:complexType>
              <xsd:all>
                <xsd:element ref="ns2:Department"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OwnerName" minOccurs="0"/>
                <xsd:element ref="ns2:OwnerEmail"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e7e03-3870-433a-975e-16e20ba204b3" elementFormDefault="qualified">
    <xsd:import namespace="http://schemas.microsoft.com/office/2006/documentManagement/types"/>
    <xsd:import namespace="http://schemas.microsoft.com/office/infopath/2007/PartnerControls"/>
    <xsd:element name="Department" ma:index="8" nillable="true" ma:displayName="Department" ma:internalName="Department">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OwnerName" ma:index="21" nillable="true" ma:displayName="Owner Name" ma:internalName="OwnerName">
      <xsd:simpleType>
        <xsd:restriction base="dms:Text"/>
      </xsd:simpleType>
    </xsd:element>
    <xsd:element name="OwnerEmail" ma:index="22" nillable="true" ma:displayName="Owner Email" ma:internalName="OwnerEmail">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b0bb3ed-d6d8-41f8-af4f-3e6c4e2fc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e2660-4f08-4598-a6a3-5304eaab49a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31aad-e182-43c5-9790-8149cebcc4e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0d3786e-9928-45ca-ad99-7691bb0904d0}" ma:internalName="TaxCatchAll" ma:showField="CatchAllData" ma:web="976e2660-4f08-4598-a6a3-5304eaab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CC8D1-B752-4738-A082-64DE6C1063CB}">
  <ds:schemaRefs>
    <ds:schemaRef ds:uri="http://schemas.microsoft.com/office/2006/documentManagement/types"/>
    <ds:schemaRef ds:uri="b54d8761-8770-4815-b768-78ff06788957"/>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purl.org/dc/terms/"/>
    <ds:schemaRef ds:uri="http://schemas.microsoft.com/office/infopath/2007/PartnerControls"/>
    <ds:schemaRef ds:uri="94542ce6-38b2-415b-8b95-83edd9e5da66"/>
    <ds:schemaRef ds:uri="8c131aad-e182-43c5-9790-8149cebcc4e5"/>
    <ds:schemaRef ds:uri="7f325f0d-0442-4f5e-bdb6-a6ce845290b7"/>
    <ds:schemaRef ds:uri="f32e7e03-3870-433a-975e-16e20ba204b3"/>
  </ds:schemaRefs>
</ds:datastoreItem>
</file>

<file path=customXml/itemProps2.xml><?xml version="1.0" encoding="utf-8"?>
<ds:datastoreItem xmlns:ds="http://schemas.openxmlformats.org/officeDocument/2006/customXml" ds:itemID="{0ACE990D-F7BB-4C89-8683-A34CA0443561}">
  <ds:schemaRefs>
    <ds:schemaRef ds:uri="http://schemas.microsoft.com/sharepoint/v3/contenttype/forms"/>
  </ds:schemaRefs>
</ds:datastoreItem>
</file>

<file path=customXml/itemProps3.xml><?xml version="1.0" encoding="utf-8"?>
<ds:datastoreItem xmlns:ds="http://schemas.openxmlformats.org/officeDocument/2006/customXml" ds:itemID="{D7ED10AA-F49C-439D-8987-896E10A00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e7e03-3870-433a-975e-16e20ba204b3"/>
    <ds:schemaRef ds:uri="976e2660-4f08-4598-a6a3-5304eaab49a1"/>
    <ds:schemaRef ds:uri="8c131aad-e182-43c5-9790-8149cebcc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5330</TotalTime>
  <Words>159</Words>
  <Application>Microsoft Office PowerPoint</Application>
  <PresentationFormat>Custom</PresentationFormat>
  <Paragraphs>40</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Helvetica</vt:lpstr>
      <vt:lpstr>Office Theme</vt:lpstr>
      <vt:lpstr>Office Theme</vt:lpstr>
      <vt:lpstr>PowerPoint Presentation</vt:lpstr>
      <vt:lpstr>PowerPoint Presentation</vt:lpstr>
      <vt:lpstr>Suite 303 520 3rd Avenue SW 742 SF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Trishia Desmarais</cp:lastModifiedBy>
  <cp:revision>212</cp:revision>
  <dcterms:created xsi:type="dcterms:W3CDTF">2023-05-24T17:51:20Z</dcterms:created>
  <dcterms:modified xsi:type="dcterms:W3CDTF">2024-12-05T16:20:05Z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18.0 (Macintosh)</vt:lpwstr>
  </property>
  <property fmtid="{D5CDD505-2E9C-101B-9397-08002B2CF9AE}" pid="4" name="LastSaved">
    <vt:filetime>2023-05-24T00:00:00Z</vt:filetime>
  </property>
  <property fmtid="{D5CDD505-2E9C-101B-9397-08002B2CF9AE}" pid="5" name="Producer">
    <vt:lpwstr>Adobe PDF Library 17.0</vt:lpwstr>
  </property>
  <property fmtid="{D5CDD505-2E9C-101B-9397-08002B2CF9AE}" pid="6" name="ContentTypeId">
    <vt:lpwstr>0x0101000707AA3E82711E4BB85F7F1F0B69E1DE</vt:lpwstr>
  </property>
  <property fmtid="{D5CDD505-2E9C-101B-9397-08002B2CF9AE}" pid="7" name="MediaServiceImageTags">
    <vt:lpwstr/>
  </property>
</Properties>
</file>