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88" r:id="rId5"/>
  </p:sldMasterIdLst>
  <p:notesMasterIdLst>
    <p:notesMasterId r:id="rId11"/>
  </p:notesMasterIdLst>
  <p:handoutMasterIdLst>
    <p:handoutMasterId r:id="rId12"/>
  </p:handoutMasterIdLst>
  <p:sldIdLst>
    <p:sldId id="293" r:id="rId6"/>
    <p:sldId id="278" r:id="rId7"/>
    <p:sldId id="295" r:id="rId8"/>
    <p:sldId id="294" r:id="rId9"/>
    <p:sldId id="272" r:id="rId10"/>
  </p:sldIdLst>
  <p:sldSz cx="15544800" cy="10058400"/>
  <p:notesSz cx="15544800" cy="10058400"/>
  <p:defaultTextStyle>
    <a:defPPr>
      <a:defRPr kern="0"/>
    </a:defPPr>
  </p:defaultTextStyle>
  <p:extLst>
    <p:ext uri="{521415D9-36F7-43E2-AB2F-B90AF26B5E84}">
      <p14:sectionLst xmlns:p14="http://schemas.microsoft.com/office/powerpoint/2010/main">
        <p14:section name="Title Page" id="{4A7B6E74-C9D8-4AF6-92D2-2D8817FE7938}">
          <p14:sldIdLst>
            <p14:sldId id="293"/>
          </p14:sldIdLst>
        </p14:section>
        <p14:section name="Suite Sheets" id="{447FCB55-6DE1-4C57-9AB5-AE8DF03353D8}">
          <p14:sldIdLst>
            <p14:sldId id="278"/>
            <p14:sldId id="295"/>
            <p14:sldId id="294"/>
          </p14:sldIdLst>
        </p14:section>
        <p14:section name="Contact" id="{3F9EAC4A-67A1-4F3D-BE5B-6DB4BBD110B5}">
          <p14:sldIdLst>
            <p14:sldId id="272"/>
          </p14:sldIdLst>
        </p14:section>
      </p14:sectionLst>
    </p:ext>
    <p:ext uri="{EFAFB233-063F-42B5-8137-9DF3F51BA10A}">
      <p15:sldGuideLst xmlns:p15="http://schemas.microsoft.com/office/powerpoint/2012/main">
        <p15:guide id="1" orient="horz" pos="2879" userDrawn="1">
          <p15:clr>
            <a:srgbClr val="A4A3A4"/>
          </p15:clr>
        </p15:guide>
        <p15:guide id="3" pos="3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DC"/>
    <a:srgbClr val="B58080"/>
    <a:srgbClr val="FCB116"/>
    <a:srgbClr val="B6E0D7"/>
    <a:srgbClr val="0B9376"/>
    <a:srgbClr val="384B5A"/>
    <a:srgbClr val="0D9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07" autoAdjust="0"/>
    <p:restoredTop sz="93792" autoAdjust="0"/>
  </p:normalViewPr>
  <p:slideViewPr>
    <p:cSldViewPr snapToGrid="0">
      <p:cViewPr varScale="1">
        <p:scale>
          <a:sx n="76" d="100"/>
          <a:sy n="76" d="100"/>
        </p:scale>
        <p:origin x="540" y="150"/>
      </p:cViewPr>
      <p:guideLst>
        <p:guide orient="horz" pos="2879"/>
        <p:guide pos="36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6" d="100"/>
          <a:sy n="46" d="100"/>
        </p:scale>
        <p:origin x="154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DCA07D-4CAF-501B-BAC7-3D8BA6BB9AE6}"/>
              </a:ext>
            </a:extLst>
          </p:cNvPr>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569036-BCF1-53D6-6BE0-B31AD3CF2993}"/>
              </a:ext>
            </a:extLst>
          </p:cNvPr>
          <p:cNvSpPr>
            <a:spLocks noGrp="1"/>
          </p:cNvSpPr>
          <p:nvPr>
            <p:ph type="dt" sz="quarter" idx="1"/>
          </p:nvPr>
        </p:nvSpPr>
        <p:spPr>
          <a:xfrm>
            <a:off x="8805863" y="0"/>
            <a:ext cx="6735762" cy="504825"/>
          </a:xfrm>
          <a:prstGeom prst="rect">
            <a:avLst/>
          </a:prstGeom>
        </p:spPr>
        <p:txBody>
          <a:bodyPr vert="horz" lIns="91440" tIns="45720" rIns="91440" bIns="45720" rtlCol="0"/>
          <a:lstStyle>
            <a:lvl1pPr algn="r">
              <a:defRPr sz="1200"/>
            </a:lvl1pPr>
          </a:lstStyle>
          <a:p>
            <a:fld id="{67078001-DB50-4AC3-B64F-93735AB9D9E5}" type="datetimeFigureOut">
              <a:rPr lang="en-US" smtClean="0"/>
              <a:t>12/4/2024</a:t>
            </a:fld>
            <a:endParaRPr lang="en-US"/>
          </a:p>
        </p:txBody>
      </p:sp>
      <p:sp>
        <p:nvSpPr>
          <p:cNvPr id="4" name="Footer Placeholder 3">
            <a:extLst>
              <a:ext uri="{FF2B5EF4-FFF2-40B4-BE49-F238E27FC236}">
                <a16:creationId xmlns:a16="http://schemas.microsoft.com/office/drawing/2014/main" id="{AC8AF8F4-E1B8-1552-F816-96EADC567F7D}"/>
              </a:ext>
            </a:extLst>
          </p:cNvPr>
          <p:cNvSpPr>
            <a:spLocks noGrp="1"/>
          </p:cNvSpPr>
          <p:nvPr>
            <p:ph type="ftr" sz="quarter" idx="2"/>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BCB88D90-4A3B-BE08-2458-7C7DC7FD23E6}"/>
              </a:ext>
            </a:extLst>
          </p:cNvPr>
          <p:cNvSpPr>
            <a:spLocks noGrp="1"/>
          </p:cNvSpPr>
          <p:nvPr>
            <p:ph type="sldNum" sz="quarter" idx="3"/>
          </p:nvPr>
        </p:nvSpPr>
        <p:spPr>
          <a:xfrm>
            <a:off x="8805863" y="9553575"/>
            <a:ext cx="6735762" cy="504825"/>
          </a:xfrm>
          <a:prstGeom prst="rect">
            <a:avLst/>
          </a:prstGeom>
        </p:spPr>
        <p:txBody>
          <a:bodyPr vert="horz" lIns="91440" tIns="45720" rIns="91440" bIns="45720" rtlCol="0" anchor="b"/>
          <a:lstStyle>
            <a:lvl1pPr algn="r">
              <a:defRPr sz="1200"/>
            </a:lvl1pPr>
          </a:lstStyle>
          <a:p>
            <a:fld id="{AA710F33-66F6-4BCE-A336-8999B1DC39F3}" type="slidenum">
              <a:rPr lang="en-US" smtClean="0"/>
              <a:t>‹#›</a:t>
            </a:fld>
            <a:endParaRPr lang="en-US"/>
          </a:p>
        </p:txBody>
      </p:sp>
    </p:spTree>
    <p:extLst>
      <p:ext uri="{BB962C8B-B14F-4D97-AF65-F5344CB8AC3E}">
        <p14:creationId xmlns:p14="http://schemas.microsoft.com/office/powerpoint/2010/main" val="17319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4825"/>
          </a:xfrm>
          <a:prstGeom prst="rect">
            <a:avLst/>
          </a:prstGeom>
        </p:spPr>
        <p:txBody>
          <a:bodyPr vert="horz" lIns="91440" tIns="45720" rIns="91440" bIns="45720" rtlCol="0"/>
          <a:lstStyle>
            <a:lvl1pPr algn="r">
              <a:defRPr sz="1200"/>
            </a:lvl1pPr>
          </a:lstStyle>
          <a:p>
            <a:fld id="{11998719-A47C-46FB-93AC-3F7C9943D5D8}" type="datetimeFigureOut">
              <a:rPr lang="en-US" smtClean="0"/>
              <a:t>12/4/2024</a:t>
            </a:fld>
            <a:endParaRPr lang="en-US"/>
          </a:p>
        </p:txBody>
      </p:sp>
      <p:sp>
        <p:nvSpPr>
          <p:cNvPr id="4" name="Slide Image Placeholder 3"/>
          <p:cNvSpPr>
            <a:spLocks noGrp="1" noRot="1" noChangeAspect="1"/>
          </p:cNvSpPr>
          <p:nvPr>
            <p:ph type="sldImg" idx="2"/>
          </p:nvPr>
        </p:nvSpPr>
        <p:spPr>
          <a:xfrm>
            <a:off x="5149850" y="1257300"/>
            <a:ext cx="52451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840288"/>
            <a:ext cx="1243647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4825"/>
          </a:xfrm>
          <a:prstGeom prst="rect">
            <a:avLst/>
          </a:prstGeom>
        </p:spPr>
        <p:txBody>
          <a:bodyPr vert="horz" lIns="91440" tIns="45720" rIns="91440" bIns="45720" rtlCol="0" anchor="b"/>
          <a:lstStyle>
            <a:lvl1pPr algn="r">
              <a:defRPr sz="1200"/>
            </a:lvl1pPr>
          </a:lstStyle>
          <a:p>
            <a:fld id="{468D2646-5818-4AB2-BC20-2CF09BDE8931}" type="slidenum">
              <a:rPr lang="en-US" smtClean="0"/>
              <a:t>‹#›</a:t>
            </a:fld>
            <a:endParaRPr lang="en-US"/>
          </a:p>
        </p:txBody>
      </p:sp>
    </p:spTree>
    <p:extLst>
      <p:ext uri="{BB962C8B-B14F-4D97-AF65-F5344CB8AC3E}">
        <p14:creationId xmlns:p14="http://schemas.microsoft.com/office/powerpoint/2010/main" val="177138995"/>
      </p:ext>
    </p:extLst>
  </p:cSld>
  <p:clrMap bg1="lt1" tx1="dk1" bg2="lt2" tx2="dk2" accent1="accent1" accent2="accent2" accent3="accent3" accent4="accent4" accent5="accent5" accent6="accent6" hlink="hlink" folHlink="folHlink"/>
  <p:notesStyle>
    <a:lvl1pPr marL="0" algn="l" defTabSz="914201" rtl="0" eaLnBrk="1" latinLnBrk="0" hangingPunct="1">
      <a:defRPr sz="1200" kern="1200">
        <a:solidFill>
          <a:schemeClr val="tx1"/>
        </a:solidFill>
        <a:latin typeface="+mn-lt"/>
        <a:ea typeface="+mn-ea"/>
        <a:cs typeface="+mn-cs"/>
      </a:defRPr>
    </a:lvl1pPr>
    <a:lvl2pPr marL="457100" algn="l" defTabSz="914201" rtl="0" eaLnBrk="1" latinLnBrk="0" hangingPunct="1">
      <a:defRPr sz="1200" kern="1200">
        <a:solidFill>
          <a:schemeClr val="tx1"/>
        </a:solidFill>
        <a:latin typeface="+mn-lt"/>
        <a:ea typeface="+mn-ea"/>
        <a:cs typeface="+mn-cs"/>
      </a:defRPr>
    </a:lvl2pPr>
    <a:lvl3pPr marL="914201" algn="l" defTabSz="914201" rtl="0" eaLnBrk="1" latinLnBrk="0" hangingPunct="1">
      <a:defRPr sz="1200" kern="1200">
        <a:solidFill>
          <a:schemeClr val="tx1"/>
        </a:solidFill>
        <a:latin typeface="+mn-lt"/>
        <a:ea typeface="+mn-ea"/>
        <a:cs typeface="+mn-cs"/>
      </a:defRPr>
    </a:lvl3pPr>
    <a:lvl4pPr marL="1371301" algn="l" defTabSz="914201" rtl="0" eaLnBrk="1" latinLnBrk="0" hangingPunct="1">
      <a:defRPr sz="1200" kern="1200">
        <a:solidFill>
          <a:schemeClr val="tx1"/>
        </a:solidFill>
        <a:latin typeface="+mn-lt"/>
        <a:ea typeface="+mn-ea"/>
        <a:cs typeface="+mn-cs"/>
      </a:defRPr>
    </a:lvl4pPr>
    <a:lvl5pPr marL="1828401" algn="l" defTabSz="914201" rtl="0" eaLnBrk="1" latinLnBrk="0" hangingPunct="1">
      <a:defRPr sz="1200" kern="1200">
        <a:solidFill>
          <a:schemeClr val="tx1"/>
        </a:solidFill>
        <a:latin typeface="+mn-lt"/>
        <a:ea typeface="+mn-ea"/>
        <a:cs typeface="+mn-cs"/>
      </a:defRPr>
    </a:lvl5pPr>
    <a:lvl6pPr marL="2285502" algn="l" defTabSz="914201" rtl="0" eaLnBrk="1" latinLnBrk="0" hangingPunct="1">
      <a:defRPr sz="1200" kern="1200">
        <a:solidFill>
          <a:schemeClr val="tx1"/>
        </a:solidFill>
        <a:latin typeface="+mn-lt"/>
        <a:ea typeface="+mn-ea"/>
        <a:cs typeface="+mn-cs"/>
      </a:defRPr>
    </a:lvl6pPr>
    <a:lvl7pPr marL="2742602" algn="l" defTabSz="914201" rtl="0" eaLnBrk="1" latinLnBrk="0" hangingPunct="1">
      <a:defRPr sz="1200" kern="1200">
        <a:solidFill>
          <a:schemeClr val="tx1"/>
        </a:solidFill>
        <a:latin typeface="+mn-lt"/>
        <a:ea typeface="+mn-ea"/>
        <a:cs typeface="+mn-cs"/>
      </a:defRPr>
    </a:lvl7pPr>
    <a:lvl8pPr marL="3199703" algn="l" defTabSz="914201" rtl="0" eaLnBrk="1" latinLnBrk="0" hangingPunct="1">
      <a:defRPr sz="1200" kern="1200">
        <a:solidFill>
          <a:schemeClr val="tx1"/>
        </a:solidFill>
        <a:latin typeface="+mn-lt"/>
        <a:ea typeface="+mn-ea"/>
        <a:cs typeface="+mn-cs"/>
      </a:defRPr>
    </a:lvl8pPr>
    <a:lvl9pPr marL="3656803" algn="l" defTabSz="9142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9850" y="1257300"/>
            <a:ext cx="5245100" cy="3394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D2646-5818-4AB2-BC20-2CF09BDE8931}" type="slidenum">
              <a:rPr lang="en-US" smtClean="0"/>
              <a:t>5</a:t>
            </a:fld>
            <a:endParaRPr lang="en-US"/>
          </a:p>
        </p:txBody>
      </p:sp>
    </p:spTree>
    <p:extLst>
      <p:ext uri="{BB962C8B-B14F-4D97-AF65-F5344CB8AC3E}">
        <p14:creationId xmlns:p14="http://schemas.microsoft.com/office/powerpoint/2010/main" val="60934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6AC7C0-01A9-7922-4505-0B171F037184}"/>
              </a:ext>
            </a:extLst>
          </p:cNvPr>
          <p:cNvSpPr>
            <a:spLocks noGrp="1"/>
          </p:cNvSpPr>
          <p:nvPr>
            <p:ph type="pic" sz="quarter" idx="10"/>
          </p:nvPr>
        </p:nvSpPr>
        <p:spPr>
          <a:xfrm>
            <a:off x="2" y="2"/>
            <a:ext cx="12573001" cy="276999"/>
          </a:xfrm>
        </p:spPr>
        <p:txBody>
          <a:bodyPr/>
          <a:lstStyle/>
          <a:p>
            <a:endParaRPr lang="en-US"/>
          </a:p>
        </p:txBody>
      </p:sp>
      <p:pic>
        <p:nvPicPr>
          <p:cNvPr id="5" name="Picture 4" descr="A picture containing colorfulness, circle, pattern, graphics&#10;&#10;Description automatically generated">
            <a:extLst>
              <a:ext uri="{FF2B5EF4-FFF2-40B4-BE49-F238E27FC236}">
                <a16:creationId xmlns:a16="http://schemas.microsoft.com/office/drawing/2014/main" id="{C52BE888-88E9-1C4C-7C0D-793DAD2BB33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3" t="25313" r="35" b="50058"/>
          <a:stretch/>
        </p:blipFill>
        <p:spPr>
          <a:xfrm rot="5400000">
            <a:off x="9035956" y="3543303"/>
            <a:ext cx="10045888" cy="2971799"/>
          </a:xfrm>
          <a:prstGeom prst="rect">
            <a:avLst/>
          </a:prstGeom>
          <a:ln>
            <a:noFill/>
          </a:ln>
        </p:spPr>
      </p:pic>
      <p:pic>
        <p:nvPicPr>
          <p:cNvPr id="9" name="Picture Placeholder 17">
            <a:extLst>
              <a:ext uri="{FF2B5EF4-FFF2-40B4-BE49-F238E27FC236}">
                <a16:creationId xmlns:a16="http://schemas.microsoft.com/office/drawing/2014/main" id="{90878F55-A547-46F6-A2F8-38F2F602EDC7}"/>
              </a:ext>
            </a:extLst>
          </p:cNvPr>
          <p:cNvPicPr>
            <a:picLocks noChangeAspect="1"/>
          </p:cNvPicPr>
          <p:nvPr userDrawn="1"/>
        </p:nvPicPr>
        <p:blipFill>
          <a:blip r:embed="rId3"/>
          <a:srcRect l="8272" r="8272"/>
          <a:stretch>
            <a:fillRect/>
          </a:stretch>
        </p:blipFill>
        <p:spPr>
          <a:xfrm>
            <a:off x="2" y="0"/>
            <a:ext cx="12573001" cy="10074322"/>
          </a:xfrm>
          <a:prstGeom prst="rect">
            <a:avLst/>
          </a:prstGeom>
        </p:spPr>
      </p:pic>
      <p:grpSp>
        <p:nvGrpSpPr>
          <p:cNvPr id="10" name="Group 9">
            <a:extLst>
              <a:ext uri="{FF2B5EF4-FFF2-40B4-BE49-F238E27FC236}">
                <a16:creationId xmlns:a16="http://schemas.microsoft.com/office/drawing/2014/main" id="{39D1C1BB-5FE0-6DBB-C442-6D069D28255D}"/>
              </a:ext>
            </a:extLst>
          </p:cNvPr>
          <p:cNvGrpSpPr/>
          <p:nvPr userDrawn="1"/>
        </p:nvGrpSpPr>
        <p:grpSpPr>
          <a:xfrm>
            <a:off x="381001" y="7924800"/>
            <a:ext cx="1125805" cy="1745291"/>
            <a:chOff x="2318308" y="2598262"/>
            <a:chExt cx="3136265" cy="4862029"/>
          </a:xfrm>
        </p:grpSpPr>
        <p:sp>
          <p:nvSpPr>
            <p:cNvPr id="11" name="object 12">
              <a:extLst>
                <a:ext uri="{FF2B5EF4-FFF2-40B4-BE49-F238E27FC236}">
                  <a16:creationId xmlns:a16="http://schemas.microsoft.com/office/drawing/2014/main" id="{6042FFA7-AFD0-D585-AF70-FBBDE4B94EEC}"/>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12" name="object 13">
              <a:extLst>
                <a:ext uri="{FF2B5EF4-FFF2-40B4-BE49-F238E27FC236}">
                  <a16:creationId xmlns:a16="http://schemas.microsoft.com/office/drawing/2014/main" id="{722A14CB-F88B-75DD-B75A-2D51211D68CA}"/>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
        <p:nvSpPr>
          <p:cNvPr id="13" name="Text Placeholder 6">
            <a:extLst>
              <a:ext uri="{FF2B5EF4-FFF2-40B4-BE49-F238E27FC236}">
                <a16:creationId xmlns:a16="http://schemas.microsoft.com/office/drawing/2014/main" id="{7D0FEA34-862C-C096-5FBF-8D1A7D5A5B2C}"/>
              </a:ext>
            </a:extLst>
          </p:cNvPr>
          <p:cNvSpPr txBox="1">
            <a:spLocks/>
          </p:cNvSpPr>
          <p:nvPr userDrawn="1"/>
        </p:nvSpPr>
        <p:spPr>
          <a:xfrm>
            <a:off x="1752604" y="8229602"/>
            <a:ext cx="9521457" cy="8309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1" b="1" dirty="0">
                <a:solidFill>
                  <a:schemeClr val="bg1"/>
                </a:solidFill>
                <a:latin typeface="Arial" panose="020B0604020202020204" pitchFamily="34" charset="0"/>
                <a:cs typeface="Arial" panose="020B0604020202020204" pitchFamily="34" charset="0"/>
              </a:rPr>
              <a:t>Flexible workplace solutions</a:t>
            </a:r>
          </a:p>
          <a:p>
            <a:r>
              <a:rPr lang="en-US" sz="3201" b="1" dirty="0">
                <a:solidFill>
                  <a:schemeClr val="bg1"/>
                </a:solidFill>
                <a:latin typeface="Arial" panose="020B0604020202020204" pitchFamily="34" charset="0"/>
                <a:cs typeface="Arial" panose="020B0604020202020204" pitchFamily="34" charset="0"/>
              </a:rPr>
              <a:t>by Oxford Properties</a:t>
            </a:r>
          </a:p>
        </p:txBody>
      </p:sp>
    </p:spTree>
    <p:extLst>
      <p:ext uri="{BB962C8B-B14F-4D97-AF65-F5344CB8AC3E}">
        <p14:creationId xmlns:p14="http://schemas.microsoft.com/office/powerpoint/2010/main" val="317363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ite Option 2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73016-578A-FB46-3800-E1D1D37A906A}"/>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0EC7D081-0A14-1828-0F7D-0CBCD3D0EDE1}"/>
              </a:ext>
            </a:extLst>
          </p:cNvPr>
          <p:cNvSpPr/>
          <p:nvPr userDrawn="1"/>
        </p:nvSpPr>
        <p:spPr>
          <a:xfrm>
            <a:off x="11468102" y="3412"/>
            <a:ext cx="4076700" cy="9198645"/>
          </a:xfrm>
          <a:prstGeom prst="rect">
            <a:avLst/>
          </a:prstGeom>
          <a:solidFill>
            <a:srgbClr val="B5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0">
            <a:extLst>
              <a:ext uri="{FF2B5EF4-FFF2-40B4-BE49-F238E27FC236}">
                <a16:creationId xmlns:a16="http://schemas.microsoft.com/office/drawing/2014/main" id="{EF46EAB5-4FD9-0986-1C31-E28ADEC99F2D}"/>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6" name="Text Placeholder 27">
            <a:extLst>
              <a:ext uri="{FF2B5EF4-FFF2-40B4-BE49-F238E27FC236}">
                <a16:creationId xmlns:a16="http://schemas.microsoft.com/office/drawing/2014/main" id="{2712895D-7F99-7D20-62BA-51ECBBC25C8F}"/>
              </a:ext>
            </a:extLst>
          </p:cNvPr>
          <p:cNvSpPr>
            <a:spLocks noGrp="1"/>
          </p:cNvSpPr>
          <p:nvPr>
            <p:ph type="body" sz="quarter" idx="21" hasCustomPrompt="1"/>
          </p:nvPr>
        </p:nvSpPr>
        <p:spPr>
          <a:xfrm>
            <a:off x="12039603" y="8104174"/>
            <a:ext cx="2895599" cy="615553"/>
          </a:xfrm>
          <a:ln>
            <a:noFill/>
          </a:ln>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C0CB8DDA-D568-734A-3B68-E63D9A30E0B8}"/>
              </a:ext>
            </a:extLst>
          </p:cNvPr>
          <p:cNvSpPr>
            <a:spLocks noGrp="1"/>
          </p:cNvSpPr>
          <p:nvPr>
            <p:ph type="body" sz="quarter" idx="24" hasCustomPrompt="1"/>
          </p:nvPr>
        </p:nvSpPr>
        <p:spPr>
          <a:xfrm>
            <a:off x="12039603" y="7056400"/>
            <a:ext cx="2895599" cy="492571"/>
          </a:xfrm>
          <a:ln>
            <a:noFill/>
          </a:ln>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221136B7-6122-8B67-55FB-E51E527934A2}"/>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819F0A6-3FE3-F01D-9D55-30A8F9B6820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2" name="Text Placeholder 22">
            <a:extLst>
              <a:ext uri="{FF2B5EF4-FFF2-40B4-BE49-F238E27FC236}">
                <a16:creationId xmlns:a16="http://schemas.microsoft.com/office/drawing/2014/main" id="{0EF6CE96-AF41-498F-002E-73F970C321A2}"/>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13" name="Text Placeholder 22">
            <a:extLst>
              <a:ext uri="{FF2B5EF4-FFF2-40B4-BE49-F238E27FC236}">
                <a16:creationId xmlns:a16="http://schemas.microsoft.com/office/drawing/2014/main" id="{82DCABB2-8714-967A-F2FB-402ACB24A234}"/>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1C07F913-FE1D-ACBB-0168-12526153EA86}"/>
              </a:ext>
            </a:extLst>
          </p:cNvPr>
          <p:cNvSpPr>
            <a:spLocks noGrp="1"/>
          </p:cNvSpPr>
          <p:nvPr>
            <p:ph type="pic" sz="quarter" idx="16"/>
          </p:nvPr>
        </p:nvSpPr>
        <p:spPr>
          <a:xfrm>
            <a:off x="10972802" y="741364"/>
            <a:ext cx="4572000" cy="2778079"/>
          </a:xfrm>
        </p:spPr>
        <p:txBody>
          <a:bodyPr/>
          <a:lstStyle/>
          <a:p>
            <a:endParaRPr lang="en-US" dirty="0"/>
          </a:p>
        </p:txBody>
      </p:sp>
      <p:sp>
        <p:nvSpPr>
          <p:cNvPr id="14" name="Picture Placeholder 14">
            <a:extLst>
              <a:ext uri="{FF2B5EF4-FFF2-40B4-BE49-F238E27FC236}">
                <a16:creationId xmlns:a16="http://schemas.microsoft.com/office/drawing/2014/main" id="{3E95BC19-31F4-3984-88C8-DCB2B80211C8}"/>
              </a:ext>
            </a:extLst>
          </p:cNvPr>
          <p:cNvSpPr>
            <a:spLocks noGrp="1"/>
          </p:cNvSpPr>
          <p:nvPr>
            <p:ph type="pic" sz="quarter" idx="23"/>
          </p:nvPr>
        </p:nvSpPr>
        <p:spPr>
          <a:xfrm>
            <a:off x="10972802" y="3858076"/>
            <a:ext cx="4572000" cy="2778076"/>
          </a:xfrm>
        </p:spPr>
        <p:txBody>
          <a:bodyPr/>
          <a:lstStyle/>
          <a:p>
            <a:endParaRPr lang="en-US" dirty="0"/>
          </a:p>
        </p:txBody>
      </p:sp>
      <p:sp>
        <p:nvSpPr>
          <p:cNvPr id="15" name="Text Placeholder 29">
            <a:extLst>
              <a:ext uri="{FF2B5EF4-FFF2-40B4-BE49-F238E27FC236}">
                <a16:creationId xmlns:a16="http://schemas.microsoft.com/office/drawing/2014/main" id="{47BCFB4F-7C4D-A720-4719-F119544FA9ED}"/>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Tree>
    <p:extLst>
      <p:ext uri="{BB962C8B-B14F-4D97-AF65-F5344CB8AC3E}">
        <p14:creationId xmlns:p14="http://schemas.microsoft.com/office/powerpoint/2010/main" val="237935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Oxford">
    <p:spTree>
      <p:nvGrpSpPr>
        <p:cNvPr id="1" name=""/>
        <p:cNvGrpSpPr/>
        <p:nvPr/>
      </p:nvGrpSpPr>
      <p:grpSpPr>
        <a:xfrm>
          <a:off x="0" y="0"/>
          <a:ext cx="0" cy="0"/>
          <a:chOff x="0" y="0"/>
          <a:chExt cx="0" cy="0"/>
        </a:xfrm>
      </p:grpSpPr>
      <p:pic>
        <p:nvPicPr>
          <p:cNvPr id="6" name="Picture 5" descr="A picture containing colorfulness, circle, pattern, graphics&#10;&#10;Description automatically generated">
            <a:extLst>
              <a:ext uri="{FF2B5EF4-FFF2-40B4-BE49-F238E27FC236}">
                <a16:creationId xmlns:a16="http://schemas.microsoft.com/office/drawing/2014/main" id="{FCADF760-AC41-B3A8-9F7C-3F4B9C4F38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18" t="28054" r="51898" b="25858"/>
          <a:stretch/>
        </p:blipFill>
        <p:spPr>
          <a:xfrm>
            <a:off x="8118763" y="6040582"/>
            <a:ext cx="2854037" cy="2867889"/>
          </a:xfrm>
          <a:prstGeom prst="rect">
            <a:avLst/>
          </a:prstGeom>
        </p:spPr>
      </p:pic>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B58080"/>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384B5A"/>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70" name="Picture Placeholder 69">
            <a:extLst>
              <a:ext uri="{FF2B5EF4-FFF2-40B4-BE49-F238E27FC236}">
                <a16:creationId xmlns:a16="http://schemas.microsoft.com/office/drawing/2014/main" id="{2893C9AB-E6D0-1FD7-E5FB-A462750F823B}"/>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72" name="Picture Placeholder 71">
            <a:extLst>
              <a:ext uri="{FF2B5EF4-FFF2-40B4-BE49-F238E27FC236}">
                <a16:creationId xmlns:a16="http://schemas.microsoft.com/office/drawing/2014/main" id="{3AFEE89A-0DAF-1006-EB63-C823416B066A}"/>
              </a:ext>
            </a:extLst>
          </p:cNvPr>
          <p:cNvSpPr>
            <a:spLocks noGrp="1"/>
          </p:cNvSpPr>
          <p:nvPr>
            <p:ph type="pic" sz="quarter" idx="27"/>
          </p:nvPr>
        </p:nvSpPr>
        <p:spPr>
          <a:xfrm>
            <a:off x="684213" y="857253"/>
            <a:ext cx="3430588" cy="4095747"/>
          </a:xfrm>
        </p:spPr>
        <p:txBody>
          <a:bodyPr/>
          <a:lstStyle/>
          <a:p>
            <a:endParaRPr lang="en-US"/>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410571"/>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37371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Oxford 2">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FCB116"/>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68" name="object 4">
            <a:extLst>
              <a:ext uri="{FF2B5EF4-FFF2-40B4-BE49-F238E27FC236}">
                <a16:creationId xmlns:a16="http://schemas.microsoft.com/office/drawing/2014/main" id="{BE823915-26C0-214F-9F1E-68831319AD10}"/>
              </a:ext>
            </a:extLst>
          </p:cNvPr>
          <p:cNvSpPr/>
          <p:nvPr userDrawn="1"/>
        </p:nvSpPr>
        <p:spPr>
          <a:xfrm>
            <a:off x="8147137" y="5943602"/>
            <a:ext cx="2901863" cy="2867543"/>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881626"/>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4" name="Picture Placeholder 69">
            <a:extLst>
              <a:ext uri="{FF2B5EF4-FFF2-40B4-BE49-F238E27FC236}">
                <a16:creationId xmlns:a16="http://schemas.microsoft.com/office/drawing/2014/main" id="{968FAE3C-D38D-7ECB-56BC-80AA92E315DC}"/>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6" name="Picture Placeholder 71">
            <a:extLst>
              <a:ext uri="{FF2B5EF4-FFF2-40B4-BE49-F238E27FC236}">
                <a16:creationId xmlns:a16="http://schemas.microsoft.com/office/drawing/2014/main" id="{74B877AB-CF76-6034-31AA-58EEB1A0264D}"/>
              </a:ext>
            </a:extLst>
          </p:cNvPr>
          <p:cNvSpPr>
            <a:spLocks noGrp="1"/>
          </p:cNvSpPr>
          <p:nvPr>
            <p:ph type="pic" sz="quarter" idx="27"/>
          </p:nvPr>
        </p:nvSpPr>
        <p:spPr>
          <a:xfrm>
            <a:off x="684213" y="857253"/>
            <a:ext cx="3430588" cy="4095747"/>
          </a:xfrm>
        </p:spPr>
        <p:txBody>
          <a:bodyPr/>
          <a:lstStyle/>
          <a:p>
            <a:endParaRPr lang="en-US"/>
          </a:p>
        </p:txBody>
      </p:sp>
    </p:spTree>
    <p:extLst>
      <p:ext uri="{BB962C8B-B14F-4D97-AF65-F5344CB8AC3E}">
        <p14:creationId xmlns:p14="http://schemas.microsoft.com/office/powerpoint/2010/main" val="226654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 Placeholder 31">
            <a:extLst>
              <a:ext uri="{FF2B5EF4-FFF2-40B4-BE49-F238E27FC236}">
                <a16:creationId xmlns:a16="http://schemas.microsoft.com/office/drawing/2014/main" id="{90E9E3F1-C7C8-80CB-A4AD-1F7C899E5BBD}"/>
              </a:ext>
            </a:extLst>
          </p:cNvPr>
          <p:cNvSpPr>
            <a:spLocks noGrp="1"/>
          </p:cNvSpPr>
          <p:nvPr>
            <p:ph type="body" sz="quarter" idx="13" hasCustomPrompt="1"/>
          </p:nvPr>
        </p:nvSpPr>
        <p:spPr>
          <a:xfrm>
            <a:off x="8382002" y="3657603"/>
            <a:ext cx="6676626"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Connect</a:t>
            </a:r>
          </a:p>
        </p:txBody>
      </p:sp>
      <p:sp>
        <p:nvSpPr>
          <p:cNvPr id="3" name="Text Placeholder 34">
            <a:extLst>
              <a:ext uri="{FF2B5EF4-FFF2-40B4-BE49-F238E27FC236}">
                <a16:creationId xmlns:a16="http://schemas.microsoft.com/office/drawing/2014/main" id="{E8D9A42A-0402-D79C-B1A6-B26C1FB1E7A9}"/>
              </a:ext>
            </a:extLst>
          </p:cNvPr>
          <p:cNvSpPr>
            <a:spLocks noGrp="1"/>
          </p:cNvSpPr>
          <p:nvPr>
            <p:ph type="body" sz="quarter" idx="14" hasCustomPrompt="1"/>
          </p:nvPr>
        </p:nvSpPr>
        <p:spPr>
          <a:xfrm>
            <a:off x="8382002" y="4630343"/>
            <a:ext cx="6676626" cy="1662763"/>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Name</a:t>
            </a:r>
          </a:p>
          <a:p>
            <a:pPr lvl="0"/>
            <a:r>
              <a:rPr lang="en-US" dirty="0"/>
              <a:t>Email</a:t>
            </a:r>
          </a:p>
          <a:p>
            <a:pPr lvl="0"/>
            <a:r>
              <a:rPr lang="en-US" dirty="0"/>
              <a:t>Phone</a:t>
            </a:r>
          </a:p>
          <a:p>
            <a:pPr lvl="0"/>
            <a:endParaRPr lang="en-US" dirty="0"/>
          </a:p>
          <a:p>
            <a:pPr lvl="0"/>
            <a:endParaRPr lang="en-US" dirty="0"/>
          </a:p>
          <a:p>
            <a:pPr lvl="0"/>
            <a:endParaRPr lang="en-US" dirty="0"/>
          </a:p>
        </p:txBody>
      </p:sp>
      <p:pic>
        <p:nvPicPr>
          <p:cNvPr id="11" name="Picture 10" descr="A picture containing colorfulness, circle, pattern, graphics&#10;&#10;Description automatically generated">
            <a:extLst>
              <a:ext uri="{FF2B5EF4-FFF2-40B4-BE49-F238E27FC236}">
                <a16:creationId xmlns:a16="http://schemas.microsoft.com/office/drawing/2014/main" id="{504F0609-1EAA-47D9-96EA-DDFE587C5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575" t="-4" r="9143" b="4"/>
          <a:stretch/>
        </p:blipFill>
        <p:spPr>
          <a:xfrm rot="5400000">
            <a:off x="-1142828" y="1142831"/>
            <a:ext cx="10058400" cy="7772743"/>
          </a:xfrm>
          <a:prstGeom prst="rect">
            <a:avLst/>
          </a:prstGeom>
        </p:spPr>
      </p:pic>
      <p:sp>
        <p:nvSpPr>
          <p:cNvPr id="4" name="object 12">
            <a:extLst>
              <a:ext uri="{FF2B5EF4-FFF2-40B4-BE49-F238E27FC236}">
                <a16:creationId xmlns:a16="http://schemas.microsoft.com/office/drawing/2014/main" id="{F849DAE8-7849-656D-2312-D3987C938CE5}"/>
              </a:ext>
            </a:extLst>
          </p:cNvPr>
          <p:cNvSpPr/>
          <p:nvPr userDrawn="1"/>
        </p:nvSpPr>
        <p:spPr>
          <a:xfrm>
            <a:off x="2318310" y="2672218"/>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5" name="object 13">
            <a:extLst>
              <a:ext uri="{FF2B5EF4-FFF2-40B4-BE49-F238E27FC236}">
                <a16:creationId xmlns:a16="http://schemas.microsoft.com/office/drawing/2014/main" id="{9C3E7B1B-E05A-D16C-AFCE-024015A945E9}"/>
              </a:ext>
            </a:extLst>
          </p:cNvPr>
          <p:cNvSpPr/>
          <p:nvPr userDrawn="1"/>
        </p:nvSpPr>
        <p:spPr>
          <a:xfrm>
            <a:off x="2318310" y="2598262"/>
            <a:ext cx="3136265" cy="4862028"/>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spTree>
    <p:extLst>
      <p:ext uri="{BB962C8B-B14F-4D97-AF65-F5344CB8AC3E}">
        <p14:creationId xmlns:p14="http://schemas.microsoft.com/office/powerpoint/2010/main" val="19041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12"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OxWorx">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ADA5C55-0A29-579B-45B5-69C51C67358F}"/>
              </a:ext>
            </a:extLst>
          </p:cNvPr>
          <p:cNvSpPr/>
          <p:nvPr userDrawn="1"/>
        </p:nvSpPr>
        <p:spPr>
          <a:xfrm>
            <a:off x="0" y="2"/>
            <a:ext cx="6324600" cy="100965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Picture Placeholder 25">
            <a:extLst>
              <a:ext uri="{FF2B5EF4-FFF2-40B4-BE49-F238E27FC236}">
                <a16:creationId xmlns:a16="http://schemas.microsoft.com/office/drawing/2014/main" id="{37DA02ED-8F6B-8857-0C50-0AB86DD976CF}"/>
              </a:ext>
            </a:extLst>
          </p:cNvPr>
          <p:cNvSpPr>
            <a:spLocks noGrp="1"/>
          </p:cNvSpPr>
          <p:nvPr>
            <p:ph type="pic" sz="quarter" idx="10"/>
          </p:nvPr>
        </p:nvSpPr>
        <p:spPr>
          <a:xfrm>
            <a:off x="2" y="584947"/>
            <a:ext cx="5715000" cy="8863853"/>
          </a:xfrm>
          <a:solidFill>
            <a:schemeClr val="bg1">
              <a:lumMod val="95000"/>
            </a:schemeClr>
          </a:solidFill>
        </p:spPr>
        <p:txBody>
          <a:bodyPr/>
          <a:lstStyle/>
          <a:p>
            <a:endParaRPr lang="en-US" dirty="0"/>
          </a:p>
        </p:txBody>
      </p:sp>
      <p:sp>
        <p:nvSpPr>
          <p:cNvPr id="6" name="Text Placeholder 19">
            <a:extLst>
              <a:ext uri="{FF2B5EF4-FFF2-40B4-BE49-F238E27FC236}">
                <a16:creationId xmlns:a16="http://schemas.microsoft.com/office/drawing/2014/main" id="{013C05A8-6A1C-B30F-A8B1-56B3F66F0766}"/>
              </a:ext>
            </a:extLst>
          </p:cNvPr>
          <p:cNvSpPr>
            <a:spLocks noGrp="1"/>
          </p:cNvSpPr>
          <p:nvPr>
            <p:ph type="body" sz="quarter" idx="25" hasCustomPrompt="1"/>
          </p:nvPr>
        </p:nvSpPr>
        <p:spPr>
          <a:xfrm>
            <a:off x="5486401" y="609600"/>
            <a:ext cx="9550031" cy="846386"/>
          </a:xfrm>
        </p:spPr>
        <p:txBody>
          <a:bodyPr anchor="ctr"/>
          <a:lstStyle>
            <a:lvl1pPr>
              <a:defRPr sz="5500" b="1">
                <a:latin typeface="Arial" panose="020B0604020202020204" pitchFamily="34" charset="0"/>
                <a:cs typeface="Arial" panose="020B0604020202020204" pitchFamily="34" charset="0"/>
              </a:defRPr>
            </a:lvl1pPr>
          </a:lstStyle>
          <a:p>
            <a:pPr lvl="0"/>
            <a:r>
              <a:rPr lang="en-US" dirty="0"/>
              <a:t>Adapt to the Future of Work</a:t>
            </a:r>
          </a:p>
        </p:txBody>
      </p:sp>
      <p:sp>
        <p:nvSpPr>
          <p:cNvPr id="7" name="Text Placeholder 19">
            <a:extLst>
              <a:ext uri="{FF2B5EF4-FFF2-40B4-BE49-F238E27FC236}">
                <a16:creationId xmlns:a16="http://schemas.microsoft.com/office/drawing/2014/main" id="{534F13F1-A92F-F5CD-DACE-B2E613708C5D}"/>
              </a:ext>
            </a:extLst>
          </p:cNvPr>
          <p:cNvSpPr>
            <a:spLocks noGrp="1"/>
          </p:cNvSpPr>
          <p:nvPr>
            <p:ph type="body" sz="quarter" idx="26" hasCustomPrompt="1"/>
          </p:nvPr>
        </p:nvSpPr>
        <p:spPr>
          <a:xfrm>
            <a:off x="6705601" y="1676402"/>
            <a:ext cx="8382000" cy="1939890"/>
          </a:xfrm>
        </p:spPr>
        <p:txBody>
          <a:bodyPr/>
          <a:lstStyle>
            <a:lvl1pPr>
              <a:defRPr sz="1801">
                <a:latin typeface="Arial" panose="020B0604020202020204" pitchFamily="34" charset="0"/>
                <a:cs typeface="Arial" panose="020B0604020202020204" pitchFamily="34" charset="0"/>
              </a:defRPr>
            </a:lvl1pPr>
          </a:lstStyle>
          <a:p>
            <a:pPr marL="0" marR="0" lvl="0" indent="0" defTabSz="914485" eaLnBrk="1" fontAlgn="auto" latinLnBrk="0" hangingPunct="1">
              <a:lnSpc>
                <a:spcPct val="100000"/>
              </a:lnSpc>
              <a:spcBef>
                <a:spcPts val="0"/>
              </a:spcBef>
              <a:spcAft>
                <a:spcPts val="0"/>
              </a:spcAft>
              <a:buClrTx/>
              <a:buSzTx/>
              <a:buFontTx/>
              <a:buNone/>
              <a:tabLst/>
              <a:defRPr/>
            </a:pPr>
            <a:r>
              <a:rPr lang="en-US" sz="1801" dirty="0"/>
              <a:t>Oxford Properties presents its newest move-in-ready office product. Our best-in-class, professionally managed workspaces can accommodate teams of all sizes, and are designed for how people live and work today. Attract and retain talent, network with Fortune 500 companies, and enjoy access to all of Oxford’s premium tenant-exclusive amenities. With all-inclusive pricing and simple lease terms, it’s as easy as 1-2-3, to get started with </a:t>
            </a:r>
            <a:r>
              <a:rPr lang="en-US" sz="1801" dirty="0" err="1"/>
              <a:t>OxWorx</a:t>
            </a:r>
            <a:r>
              <a:rPr lang="en-US" sz="1801" dirty="0"/>
              <a:t>.</a:t>
            </a:r>
            <a:endParaRPr lang="en-US" sz="1801" dirty="0">
              <a:effectLst/>
            </a:endParaRPr>
          </a:p>
          <a:p>
            <a:pPr lvl="0"/>
            <a:endParaRPr lang="en-US" dirty="0"/>
          </a:p>
        </p:txBody>
      </p:sp>
      <p:sp>
        <p:nvSpPr>
          <p:cNvPr id="22" name="Text Placeholder 19">
            <a:extLst>
              <a:ext uri="{FF2B5EF4-FFF2-40B4-BE49-F238E27FC236}">
                <a16:creationId xmlns:a16="http://schemas.microsoft.com/office/drawing/2014/main" id="{59DF81E1-A20D-8F9D-7201-B581E4E8D8BA}"/>
              </a:ext>
            </a:extLst>
          </p:cNvPr>
          <p:cNvSpPr>
            <a:spLocks noGrp="1"/>
          </p:cNvSpPr>
          <p:nvPr>
            <p:ph type="body" sz="quarter" idx="27" hasCustomPrompt="1"/>
          </p:nvPr>
        </p:nvSpPr>
        <p:spPr>
          <a:xfrm>
            <a:off x="7162802" y="4419600"/>
            <a:ext cx="685800" cy="4231928"/>
          </a:xfrm>
        </p:spPr>
        <p:txBody>
          <a:bodyPr anchor="ctr"/>
          <a:lstStyle>
            <a:lvl1pPr>
              <a:defRPr sz="5500" b="1">
                <a:solidFill>
                  <a:srgbClr val="0B9376"/>
                </a:solidFill>
                <a:latin typeface="Arial" panose="020B0604020202020204" pitchFamily="34" charset="0"/>
                <a:cs typeface="Arial" panose="020B0604020202020204" pitchFamily="34" charset="0"/>
              </a:defRPr>
            </a:lvl1pPr>
          </a:lstStyle>
          <a:p>
            <a:pPr lvl="0"/>
            <a:r>
              <a:rPr lang="en-US" dirty="0"/>
              <a:t>1</a:t>
            </a:r>
          </a:p>
          <a:p>
            <a:pPr lvl="0"/>
            <a:endParaRPr lang="en-US" dirty="0"/>
          </a:p>
          <a:p>
            <a:pPr lvl="0"/>
            <a:r>
              <a:rPr lang="en-US" dirty="0"/>
              <a:t>2</a:t>
            </a:r>
          </a:p>
          <a:p>
            <a:pPr lvl="0"/>
            <a:endParaRPr lang="en-US" dirty="0"/>
          </a:p>
          <a:p>
            <a:pPr lvl="0"/>
            <a:r>
              <a:rPr lang="en-US" dirty="0"/>
              <a:t>3</a:t>
            </a:r>
          </a:p>
        </p:txBody>
      </p:sp>
    </p:spTree>
    <p:extLst>
      <p:ext uri="{BB962C8B-B14F-4D97-AF65-F5344CB8AC3E}">
        <p14:creationId xmlns:p14="http://schemas.microsoft.com/office/powerpoint/2010/main" val="207566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her Layout 1">
    <p:spTree>
      <p:nvGrpSpPr>
        <p:cNvPr id="1" name=""/>
        <p:cNvGrpSpPr/>
        <p:nvPr/>
      </p:nvGrpSpPr>
      <p:grpSpPr>
        <a:xfrm>
          <a:off x="0" y="0"/>
          <a:ext cx="0" cy="0"/>
          <a:chOff x="0" y="0"/>
          <a:chExt cx="0" cy="0"/>
        </a:xfrm>
      </p:grpSpPr>
      <p:pic>
        <p:nvPicPr>
          <p:cNvPr id="18" name="Picture 17" descr="A picture containing colorfulness, circle, pattern, graphics&#10;&#10;Description automatically generated">
            <a:extLst>
              <a:ext uri="{FF2B5EF4-FFF2-40B4-BE49-F238E27FC236}">
                <a16:creationId xmlns:a16="http://schemas.microsoft.com/office/drawing/2014/main" id="{C9D0AF15-74DC-A338-F93E-123EE37AE7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53" t="50000" r="20021" b="16875"/>
          <a:stretch/>
        </p:blipFill>
        <p:spPr>
          <a:xfrm>
            <a:off x="2" y="0"/>
            <a:ext cx="6331526" cy="2369128"/>
          </a:xfrm>
          <a:prstGeom prst="rect">
            <a:avLst/>
          </a:prstGeom>
        </p:spPr>
      </p:pic>
      <p:pic>
        <p:nvPicPr>
          <p:cNvPr id="19" name="Picture Placeholder 9">
            <a:extLst>
              <a:ext uri="{FF2B5EF4-FFF2-40B4-BE49-F238E27FC236}">
                <a16:creationId xmlns:a16="http://schemas.microsoft.com/office/drawing/2014/main" id="{C8A9BE48-B55C-1866-EC97-5DCEED4D05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28" r="15284"/>
          <a:stretch/>
        </p:blipFill>
        <p:spPr>
          <a:xfrm>
            <a:off x="6345384" y="2362200"/>
            <a:ext cx="9199419" cy="7696200"/>
          </a:xfrm>
          <a:prstGeom prst="rect">
            <a:avLst/>
          </a:prstGeom>
        </p:spPr>
      </p:pic>
      <p:sp>
        <p:nvSpPr>
          <p:cNvPr id="20" name="Text Placeholder 2">
            <a:extLst>
              <a:ext uri="{FF2B5EF4-FFF2-40B4-BE49-F238E27FC236}">
                <a16:creationId xmlns:a16="http://schemas.microsoft.com/office/drawing/2014/main" id="{CDDAFF3D-D028-854F-5F65-9BE341EDA52D}"/>
              </a:ext>
            </a:extLst>
          </p:cNvPr>
          <p:cNvSpPr>
            <a:spLocks noGrp="1"/>
          </p:cNvSpPr>
          <p:nvPr>
            <p:ph type="body" sz="quarter" idx="16"/>
          </p:nvPr>
        </p:nvSpPr>
        <p:spPr>
          <a:xfrm>
            <a:off x="6781801" y="304802"/>
            <a:ext cx="8229600" cy="1692771"/>
          </a:xfrm>
        </p:spPr>
        <p:txBody>
          <a:bodyPr/>
          <a:lstStyle>
            <a:lvl1pPr>
              <a:defRPr b="1">
                <a:latin typeface="Arial" panose="020B0604020202020204" pitchFamily="34" charset="0"/>
                <a:cs typeface="Arial" panose="020B0604020202020204" pitchFamily="34" charset="0"/>
              </a:defRPr>
            </a:lvl1pPr>
          </a:lstStyle>
          <a:p>
            <a:r>
              <a:rPr lang="en-US" sz="5500" dirty="0"/>
              <a:t>Game-changing</a:t>
            </a:r>
          </a:p>
          <a:p>
            <a:r>
              <a:rPr lang="en-US" sz="5500" dirty="0"/>
              <a:t>Amenities &amp; Services</a:t>
            </a:r>
          </a:p>
        </p:txBody>
      </p:sp>
      <p:sp>
        <p:nvSpPr>
          <p:cNvPr id="22" name="Text Placeholder 5">
            <a:extLst>
              <a:ext uri="{FF2B5EF4-FFF2-40B4-BE49-F238E27FC236}">
                <a16:creationId xmlns:a16="http://schemas.microsoft.com/office/drawing/2014/main" id="{8AAECCD8-D743-D859-BADA-8B9BD1263A3C}"/>
              </a:ext>
            </a:extLst>
          </p:cNvPr>
          <p:cNvSpPr>
            <a:spLocks noGrp="1"/>
          </p:cNvSpPr>
          <p:nvPr>
            <p:ph type="body" sz="quarter" idx="27"/>
          </p:nvPr>
        </p:nvSpPr>
        <p:spPr>
          <a:xfrm>
            <a:off x="914401" y="6324604"/>
            <a:ext cx="4419601" cy="492571"/>
          </a:xfrm>
        </p:spPr>
        <p:txBody>
          <a:bodyPr/>
          <a:lstStyle>
            <a:lvl1pPr>
              <a:defRPr b="1">
                <a:latin typeface="Arial" panose="020B0604020202020204" pitchFamily="34" charset="0"/>
                <a:cs typeface="Arial" panose="020B0604020202020204" pitchFamily="34" charset="0"/>
              </a:defRPr>
            </a:lvl1pPr>
          </a:lstStyle>
          <a:p>
            <a:r>
              <a:rPr lang="en-US" sz="3201" dirty="0"/>
              <a:t>Amenities Highlights</a:t>
            </a:r>
          </a:p>
        </p:txBody>
      </p:sp>
      <p:sp>
        <p:nvSpPr>
          <p:cNvPr id="24" name="Text Placeholder 7">
            <a:extLst>
              <a:ext uri="{FF2B5EF4-FFF2-40B4-BE49-F238E27FC236}">
                <a16:creationId xmlns:a16="http://schemas.microsoft.com/office/drawing/2014/main" id="{8F0A346A-A1D7-134A-D36C-67A051EBE4C7}"/>
              </a:ext>
            </a:extLst>
          </p:cNvPr>
          <p:cNvSpPr>
            <a:spLocks noGrp="1"/>
          </p:cNvSpPr>
          <p:nvPr>
            <p:ph type="body" sz="quarter" idx="29"/>
          </p:nvPr>
        </p:nvSpPr>
        <p:spPr>
          <a:xfrm>
            <a:off x="914403" y="3200403"/>
            <a:ext cx="4267199" cy="492571"/>
          </a:xfrm>
        </p:spPr>
        <p:txBody>
          <a:bodyPr/>
          <a:lstStyle>
            <a:lvl1pPr>
              <a:defRPr b="1">
                <a:latin typeface="Arial" panose="020B0604020202020204" pitchFamily="34" charset="0"/>
                <a:cs typeface="Arial" panose="020B0604020202020204" pitchFamily="34" charset="0"/>
              </a:defRPr>
            </a:lvl1pPr>
          </a:lstStyle>
          <a:p>
            <a:r>
              <a:rPr lang="en-US" sz="3201" dirty="0"/>
              <a:t>Service Highlights</a:t>
            </a:r>
          </a:p>
        </p:txBody>
      </p:sp>
      <p:sp>
        <p:nvSpPr>
          <p:cNvPr id="25" name="object 2">
            <a:extLst>
              <a:ext uri="{FF2B5EF4-FFF2-40B4-BE49-F238E27FC236}">
                <a16:creationId xmlns:a16="http://schemas.microsoft.com/office/drawing/2014/main" id="{7228FBE6-EDB3-D963-777A-5E3074991243}"/>
              </a:ext>
            </a:extLst>
          </p:cNvPr>
          <p:cNvSpPr/>
          <p:nvPr userDrawn="1"/>
        </p:nvSpPr>
        <p:spPr>
          <a:xfrm>
            <a:off x="0" y="3200400"/>
            <a:ext cx="609600" cy="26670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object 2">
            <a:extLst>
              <a:ext uri="{FF2B5EF4-FFF2-40B4-BE49-F238E27FC236}">
                <a16:creationId xmlns:a16="http://schemas.microsoft.com/office/drawing/2014/main" id="{55B4DC51-F37B-E96F-9FC4-332D3F628D75}"/>
              </a:ext>
            </a:extLst>
          </p:cNvPr>
          <p:cNvSpPr/>
          <p:nvPr userDrawn="1"/>
        </p:nvSpPr>
        <p:spPr>
          <a:xfrm>
            <a:off x="0" y="6400802"/>
            <a:ext cx="609600" cy="28956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 name="Text Placeholder 4">
            <a:extLst>
              <a:ext uri="{FF2B5EF4-FFF2-40B4-BE49-F238E27FC236}">
                <a16:creationId xmlns:a16="http://schemas.microsoft.com/office/drawing/2014/main" id="{A66BA6C1-7784-0078-F1B4-14D1BED5B1ED}"/>
              </a:ext>
            </a:extLst>
          </p:cNvPr>
          <p:cNvSpPr>
            <a:spLocks noGrp="1"/>
          </p:cNvSpPr>
          <p:nvPr>
            <p:ph type="body" sz="quarter" idx="4294967295"/>
          </p:nvPr>
        </p:nvSpPr>
        <p:spPr>
          <a:xfrm>
            <a:off x="914400" y="6934200"/>
            <a:ext cx="2756470" cy="2698175"/>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Shops &amp; Services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Food courts &amp; Dining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PATH connected</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Tenant exclusive gym</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Secure Bike storage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End-of-Trip showers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EV charging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Day care</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924EF5FE-4149-9111-A941-53FDEB9C837E}"/>
              </a:ext>
            </a:extLst>
          </p:cNvPr>
          <p:cNvSpPr>
            <a:spLocks noGrp="1"/>
          </p:cNvSpPr>
          <p:nvPr>
            <p:ph type="body" sz="quarter" idx="4294967295"/>
          </p:nvPr>
        </p:nvSpPr>
        <p:spPr>
          <a:xfrm>
            <a:off x="914400" y="3810000"/>
            <a:ext cx="4724402" cy="2092881"/>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Coffee &amp; snacks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Internet &amp; Wi-Fi</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Nightly Cleaning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24/7 Security</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Corporate Concierge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310-MAXX Award winning service app</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2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Style 1">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8673C614-A826-CD7D-C412-AB40CF7B2BD1}"/>
              </a:ext>
            </a:extLst>
          </p:cNvPr>
          <p:cNvSpPr/>
          <p:nvPr userDrawn="1"/>
        </p:nvSpPr>
        <p:spPr>
          <a:xfrm>
            <a:off x="10972800" y="4572000"/>
            <a:ext cx="4572001" cy="54864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384B5A"/>
          </a:solidFill>
        </p:spPr>
        <p:txBody>
          <a:bodyPr wrap="square" lIns="0" tIns="0" rIns="0" bIns="0" rtlCol="0"/>
          <a:lstStyle/>
          <a:p>
            <a:endParaRPr dirty="0"/>
          </a:p>
        </p:txBody>
      </p:sp>
      <p:sp>
        <p:nvSpPr>
          <p:cNvPr id="6" name="object 2">
            <a:extLst>
              <a:ext uri="{FF2B5EF4-FFF2-40B4-BE49-F238E27FC236}">
                <a16:creationId xmlns:a16="http://schemas.microsoft.com/office/drawing/2014/main" id="{051BB903-BF7D-5E07-807C-D3AEF6CB3C19}"/>
              </a:ext>
            </a:extLst>
          </p:cNvPr>
          <p:cNvSpPr/>
          <p:nvPr userDrawn="1"/>
        </p:nvSpPr>
        <p:spPr>
          <a:xfrm>
            <a:off x="0" y="0"/>
            <a:ext cx="5791200" cy="10058400"/>
          </a:xfrm>
          <a:custGeom>
            <a:avLst/>
            <a:gdLst/>
            <a:ahLst/>
            <a:cxnLst/>
            <a:rect l="l" t="t" r="r" b="b"/>
            <a:pathLst>
              <a:path w="5715000" h="10058400">
                <a:moveTo>
                  <a:pt x="5715000" y="0"/>
                </a:moveTo>
                <a:lnTo>
                  <a:pt x="0" y="0"/>
                </a:lnTo>
                <a:lnTo>
                  <a:pt x="0" y="10058400"/>
                </a:lnTo>
                <a:lnTo>
                  <a:pt x="5715000" y="10058400"/>
                </a:lnTo>
                <a:lnTo>
                  <a:pt x="5715000" y="0"/>
                </a:lnTo>
                <a:close/>
              </a:path>
            </a:pathLst>
          </a:custGeom>
          <a:solidFill>
            <a:srgbClr val="0B9376"/>
          </a:solidFill>
        </p:spPr>
        <p:txBody>
          <a:bodyPr wrap="square" lIns="0" tIns="0" rIns="0" bIns="0" rtlCol="0"/>
          <a:lstStyle/>
          <a:p>
            <a:endParaRPr/>
          </a:p>
        </p:txBody>
      </p:sp>
      <p:sp>
        <p:nvSpPr>
          <p:cNvPr id="11" name="Picture Placeholder 10">
            <a:extLst>
              <a:ext uri="{FF2B5EF4-FFF2-40B4-BE49-F238E27FC236}">
                <a16:creationId xmlns:a16="http://schemas.microsoft.com/office/drawing/2014/main" id="{792E4515-7F57-0C22-05A3-C39299DF808B}"/>
              </a:ext>
            </a:extLst>
          </p:cNvPr>
          <p:cNvSpPr>
            <a:spLocks noGrp="1"/>
          </p:cNvSpPr>
          <p:nvPr>
            <p:ph type="pic" sz="quarter" idx="18"/>
          </p:nvPr>
        </p:nvSpPr>
        <p:spPr>
          <a:xfrm>
            <a:off x="609604" y="571338"/>
            <a:ext cx="6934200" cy="8877462"/>
          </a:xfrm>
        </p:spPr>
        <p:txBody>
          <a:bodyPr/>
          <a:lstStyle/>
          <a:p>
            <a:endParaRPr lang="en-US" dirty="0"/>
          </a:p>
        </p:txBody>
      </p:sp>
      <p:sp>
        <p:nvSpPr>
          <p:cNvPr id="20" name="Text Placeholder 19">
            <a:extLst>
              <a:ext uri="{FF2B5EF4-FFF2-40B4-BE49-F238E27FC236}">
                <a16:creationId xmlns:a16="http://schemas.microsoft.com/office/drawing/2014/main" id="{8493D084-755D-8FDE-201A-86B8E68CABEB}"/>
              </a:ext>
            </a:extLst>
          </p:cNvPr>
          <p:cNvSpPr>
            <a:spLocks noGrp="1"/>
          </p:cNvSpPr>
          <p:nvPr>
            <p:ph type="body" sz="quarter" idx="25" hasCustomPrompt="1"/>
          </p:nvPr>
        </p:nvSpPr>
        <p:spPr>
          <a:xfrm>
            <a:off x="7912241" y="571500"/>
            <a:ext cx="7010400" cy="846386"/>
          </a:xfrm>
        </p:spPr>
        <p:txBody>
          <a:bodyPr/>
          <a:lstStyle>
            <a:lvl1pPr>
              <a:defRPr sz="5500" b="1">
                <a:latin typeface="Arial" panose="020B0604020202020204" pitchFamily="34" charset="0"/>
                <a:cs typeface="Arial" panose="020B0604020202020204" pitchFamily="34" charset="0"/>
              </a:defRPr>
            </a:lvl1pPr>
          </a:lstStyle>
          <a:p>
            <a:pPr lvl="0"/>
            <a:r>
              <a:rPr lang="en-US" dirty="0"/>
              <a:t>Building name</a:t>
            </a:r>
          </a:p>
        </p:txBody>
      </p:sp>
      <p:sp>
        <p:nvSpPr>
          <p:cNvPr id="21" name="Text Placeholder 19">
            <a:extLst>
              <a:ext uri="{FF2B5EF4-FFF2-40B4-BE49-F238E27FC236}">
                <a16:creationId xmlns:a16="http://schemas.microsoft.com/office/drawing/2014/main" id="{65247EB2-CCA4-AD03-A842-6B3C35DA5A5D}"/>
              </a:ext>
            </a:extLst>
          </p:cNvPr>
          <p:cNvSpPr>
            <a:spLocks noGrp="1"/>
          </p:cNvSpPr>
          <p:nvPr>
            <p:ph type="body" sz="quarter" idx="26" hasCustomPrompt="1"/>
          </p:nvPr>
        </p:nvSpPr>
        <p:spPr>
          <a:xfrm>
            <a:off x="7924803" y="1521024"/>
            <a:ext cx="7010400" cy="2593776"/>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
        <p:nvSpPr>
          <p:cNvPr id="25" name="Text Placeholder 5">
            <a:extLst>
              <a:ext uri="{FF2B5EF4-FFF2-40B4-BE49-F238E27FC236}">
                <a16:creationId xmlns:a16="http://schemas.microsoft.com/office/drawing/2014/main" id="{90B19489-C030-2175-CC25-28B081BE7F98}"/>
              </a:ext>
            </a:extLst>
          </p:cNvPr>
          <p:cNvSpPr>
            <a:spLocks noGrp="1"/>
          </p:cNvSpPr>
          <p:nvPr>
            <p:ph type="body" sz="quarter" idx="27" hasCustomPrompt="1"/>
          </p:nvPr>
        </p:nvSpPr>
        <p:spPr>
          <a:xfrm>
            <a:off x="7848600" y="4800600"/>
            <a:ext cx="3276600" cy="492571"/>
          </a:xfrm>
        </p:spPr>
        <p:txBody>
          <a:bodyPr/>
          <a:lstStyle>
            <a:lvl1pPr>
              <a:defRPr b="1">
                <a:latin typeface="Arial" panose="020B0604020202020204" pitchFamily="34" charset="0"/>
                <a:cs typeface="Arial" panose="020B0604020202020204" pitchFamily="34" charset="0"/>
              </a:defRPr>
            </a:lvl1pPr>
          </a:lstStyle>
          <a:p>
            <a:r>
              <a:rPr lang="en-US" sz="3201" dirty="0"/>
              <a:t>Recognitions</a:t>
            </a:r>
          </a:p>
        </p:txBody>
      </p:sp>
      <p:sp>
        <p:nvSpPr>
          <p:cNvPr id="27" name="Text Placeholder 5">
            <a:extLst>
              <a:ext uri="{FF2B5EF4-FFF2-40B4-BE49-F238E27FC236}">
                <a16:creationId xmlns:a16="http://schemas.microsoft.com/office/drawing/2014/main" id="{09DB2939-5BDC-EB8A-A260-77A43BB30A4C}"/>
              </a:ext>
            </a:extLst>
          </p:cNvPr>
          <p:cNvSpPr>
            <a:spLocks noGrp="1"/>
          </p:cNvSpPr>
          <p:nvPr>
            <p:ph type="body" sz="quarter" idx="28" hasCustomPrompt="1"/>
          </p:nvPr>
        </p:nvSpPr>
        <p:spPr>
          <a:xfrm>
            <a:off x="11277600" y="4800603"/>
            <a:ext cx="3886198" cy="60959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sz="3201" dirty="0"/>
              <a:t>Property Highlights</a:t>
            </a:r>
          </a:p>
        </p:txBody>
      </p:sp>
      <p:sp>
        <p:nvSpPr>
          <p:cNvPr id="4" name="Text Placeholder 19">
            <a:extLst>
              <a:ext uri="{FF2B5EF4-FFF2-40B4-BE49-F238E27FC236}">
                <a16:creationId xmlns:a16="http://schemas.microsoft.com/office/drawing/2014/main" id="{E8551D1B-5FFA-8F52-24D2-505D2A8E5374}"/>
              </a:ext>
            </a:extLst>
          </p:cNvPr>
          <p:cNvSpPr>
            <a:spLocks noGrp="1"/>
          </p:cNvSpPr>
          <p:nvPr>
            <p:ph type="body" sz="quarter" idx="29" hasCustomPrompt="1"/>
          </p:nvPr>
        </p:nvSpPr>
        <p:spPr>
          <a:xfrm>
            <a:off x="7848600" y="5638800"/>
            <a:ext cx="2819400" cy="3810000"/>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Tree>
    <p:extLst>
      <p:ext uri="{BB962C8B-B14F-4D97-AF65-F5344CB8AC3E}">
        <p14:creationId xmlns:p14="http://schemas.microsoft.com/office/powerpoint/2010/main" val="147532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ite Option 1A">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0B937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2" name="Text Placeholder 31">
            <a:extLst>
              <a:ext uri="{FF2B5EF4-FFF2-40B4-BE49-F238E27FC236}">
                <a16:creationId xmlns:a16="http://schemas.microsoft.com/office/drawing/2014/main" id="{A19C6F98-5C07-A82A-B088-6834859FC287}"/>
              </a:ext>
            </a:extLst>
          </p:cNvPr>
          <p:cNvSpPr>
            <a:spLocks noGrp="1"/>
          </p:cNvSpPr>
          <p:nvPr>
            <p:ph type="body" sz="quarter" idx="13" hasCustomPrompt="1"/>
          </p:nvPr>
        </p:nvSpPr>
        <p:spPr>
          <a:xfrm>
            <a:off x="8128001"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23" name="Text Placeholder 34">
            <a:extLst>
              <a:ext uri="{FF2B5EF4-FFF2-40B4-BE49-F238E27FC236}">
                <a16:creationId xmlns:a16="http://schemas.microsoft.com/office/drawing/2014/main" id="{D7A84422-0C66-439E-7CCE-005A8A07055A}"/>
              </a:ext>
            </a:extLst>
          </p:cNvPr>
          <p:cNvSpPr>
            <a:spLocks noGrp="1"/>
          </p:cNvSpPr>
          <p:nvPr>
            <p:ph type="body" sz="quarter" idx="14" hasCustomPrompt="1"/>
          </p:nvPr>
        </p:nvSpPr>
        <p:spPr>
          <a:xfrm>
            <a:off x="8128001"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24" name="Text Placeholder 34">
            <a:extLst>
              <a:ext uri="{FF2B5EF4-FFF2-40B4-BE49-F238E27FC236}">
                <a16:creationId xmlns:a16="http://schemas.microsoft.com/office/drawing/2014/main" id="{5A93D84F-8B39-DD5F-98D9-A8AB623335BE}"/>
              </a:ext>
            </a:extLst>
          </p:cNvPr>
          <p:cNvSpPr>
            <a:spLocks noGrp="1"/>
          </p:cNvSpPr>
          <p:nvPr>
            <p:ph type="body" sz="quarter" idx="15" hasCustomPrompt="1"/>
          </p:nvPr>
        </p:nvSpPr>
        <p:spPr>
          <a:xfrm>
            <a:off x="8128001"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26" name="Picture Placeholder 25">
            <a:extLst>
              <a:ext uri="{FF2B5EF4-FFF2-40B4-BE49-F238E27FC236}">
                <a16:creationId xmlns:a16="http://schemas.microsoft.com/office/drawing/2014/main" id="{512F9B0C-01CF-FEE3-7DC8-A7CBD317987B}"/>
              </a:ext>
            </a:extLst>
          </p:cNvPr>
          <p:cNvSpPr>
            <a:spLocks noGrp="1"/>
          </p:cNvSpPr>
          <p:nvPr>
            <p:ph type="pic" sz="quarter" idx="16" hasCustomPrompt="1"/>
          </p:nvPr>
        </p:nvSpPr>
        <p:spPr>
          <a:xfrm>
            <a:off x="8140703"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2" name="Text Placeholder 31">
            <a:extLst>
              <a:ext uri="{FF2B5EF4-FFF2-40B4-BE49-F238E27FC236}">
                <a16:creationId xmlns:a16="http://schemas.microsoft.com/office/drawing/2014/main" id="{8325CE4D-C2A1-A2FC-8EE2-ED6B400DFEBB}"/>
              </a:ext>
            </a:extLst>
          </p:cNvPr>
          <p:cNvSpPr>
            <a:spLocks noGrp="1"/>
          </p:cNvSpPr>
          <p:nvPr>
            <p:ph type="body" sz="quarter" idx="17" hasCustomPrompt="1"/>
          </p:nvPr>
        </p:nvSpPr>
        <p:spPr>
          <a:xfrm>
            <a:off x="8128001"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973103240"/>
      </p:ext>
    </p:extLst>
  </p:cSld>
  <p:clrMapOvr>
    <a:masterClrMapping/>
  </p:clrMapOvr>
  <p:extLst>
    <p:ext uri="{DCECCB84-F9BA-43D5-87BE-67443E8EF086}">
      <p15:sldGuideLst xmlns:p15="http://schemas.microsoft.com/office/powerpoint/2012/main">
        <p15:guide id="1" pos="4624" userDrawn="1">
          <p15:clr>
            <a:srgbClr val="FBAE40"/>
          </p15:clr>
        </p15:guide>
        <p15:guide id="2" pos="51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ite Option 1B">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FCB11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599"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87ED71D8-EF10-69EA-260C-4E4BCF491DEB}"/>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A3D2B883-8CC1-9F87-B4EB-01DFBD5CC964}"/>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9EE54C3-8483-EC8B-497D-60C1DAB6BDC1}"/>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5E200180-63C6-2501-2877-9133EF94318C}"/>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36B9E578-E3CF-1DF8-31C1-EBF8D0F5177C}"/>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81762676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ite Option 1C">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601"/>
            <a:ext cx="3810000" cy="5257799"/>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B58080"/>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A05F13E3-D591-E241-A8B3-7A8C81B314A8}"/>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253830B4-BC3B-6C16-87A4-73E823E3D80A}"/>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5BA8FE3-8C06-3F0B-471D-6D997869E663}"/>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8715B0E3-6645-5D92-2EB5-ADF0C545C070}"/>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D8BC7AAB-0AFA-69C2-8A7B-3C21BF38B2B9}"/>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398316314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ite Option 2A">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953A0A0-78D9-BCED-2BAA-621AAF68C1A9}"/>
              </a:ext>
            </a:extLst>
          </p:cNvPr>
          <p:cNvSpPr/>
          <p:nvPr userDrawn="1"/>
        </p:nvSpPr>
        <p:spPr>
          <a:xfrm>
            <a:off x="11468102" y="3412"/>
            <a:ext cx="4076700" cy="9198645"/>
          </a:xfrm>
          <a:prstGeom prst="rect">
            <a:avLst/>
          </a:prstGeom>
          <a:solidFill>
            <a:srgbClr val="0B9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B1D7180-B303-5CBF-C40B-BB97C06C7CC1}"/>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8">
            <a:extLst>
              <a:ext uri="{FF2B5EF4-FFF2-40B4-BE49-F238E27FC236}">
                <a16:creationId xmlns:a16="http://schemas.microsoft.com/office/drawing/2014/main" id="{BD04A535-0FEA-6800-0443-D68B8A617AC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5" name="Picture Placeholder 14">
            <a:extLst>
              <a:ext uri="{FF2B5EF4-FFF2-40B4-BE49-F238E27FC236}">
                <a16:creationId xmlns:a16="http://schemas.microsoft.com/office/drawing/2014/main" id="{DE0346DD-8A69-D74E-3AE6-085606ECA034}"/>
              </a:ext>
            </a:extLst>
          </p:cNvPr>
          <p:cNvSpPr>
            <a:spLocks noGrp="1"/>
          </p:cNvSpPr>
          <p:nvPr>
            <p:ph type="pic" sz="quarter" idx="16"/>
          </p:nvPr>
        </p:nvSpPr>
        <p:spPr>
          <a:xfrm>
            <a:off x="10972802" y="741364"/>
            <a:ext cx="4572000" cy="2778079"/>
          </a:xfrm>
        </p:spPr>
        <p:txBody>
          <a:bodyPr/>
          <a:lstStyle/>
          <a:p>
            <a:endParaRPr lang="en-US" dirty="0"/>
          </a:p>
        </p:txBody>
      </p:sp>
      <p:sp>
        <p:nvSpPr>
          <p:cNvPr id="21" name="Picture Placeholder 20">
            <a:extLst>
              <a:ext uri="{FF2B5EF4-FFF2-40B4-BE49-F238E27FC236}">
                <a16:creationId xmlns:a16="http://schemas.microsoft.com/office/drawing/2014/main" id="{AF7FB22A-AA9A-8A11-C38B-DD23CE69D1F2}"/>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23" name="Text Placeholder 22">
            <a:extLst>
              <a:ext uri="{FF2B5EF4-FFF2-40B4-BE49-F238E27FC236}">
                <a16:creationId xmlns:a16="http://schemas.microsoft.com/office/drawing/2014/main" id="{33EE3E9E-2289-08CE-7110-96ABB8604487}"/>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8" name="Text Placeholder 27">
            <a:extLst>
              <a:ext uri="{FF2B5EF4-FFF2-40B4-BE49-F238E27FC236}">
                <a16:creationId xmlns:a16="http://schemas.microsoft.com/office/drawing/2014/main" id="{DFF2B018-DDB1-9CBE-1882-2E6125C0A2ED}"/>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30" name="Text Placeholder 29">
            <a:extLst>
              <a:ext uri="{FF2B5EF4-FFF2-40B4-BE49-F238E27FC236}">
                <a16:creationId xmlns:a16="http://schemas.microsoft.com/office/drawing/2014/main" id="{121170C0-8CCA-D4F3-0E9E-4F917793B7A4}"/>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32" name="Picture Placeholder 14">
            <a:extLst>
              <a:ext uri="{FF2B5EF4-FFF2-40B4-BE49-F238E27FC236}">
                <a16:creationId xmlns:a16="http://schemas.microsoft.com/office/drawing/2014/main" id="{90AFF62D-A65E-947E-DA36-7DEB551D3FF1}"/>
              </a:ext>
            </a:extLst>
          </p:cNvPr>
          <p:cNvSpPr>
            <a:spLocks noGrp="1"/>
          </p:cNvSpPr>
          <p:nvPr>
            <p:ph type="pic" sz="quarter" idx="23"/>
          </p:nvPr>
        </p:nvSpPr>
        <p:spPr>
          <a:xfrm>
            <a:off x="10972802" y="3858076"/>
            <a:ext cx="4572000" cy="2778076"/>
          </a:xfrm>
        </p:spPr>
        <p:txBody>
          <a:bodyPr/>
          <a:lstStyle/>
          <a:p>
            <a:endParaRPr lang="en-US" dirty="0"/>
          </a:p>
        </p:txBody>
      </p:sp>
      <p:sp>
        <p:nvSpPr>
          <p:cNvPr id="33" name="Text Placeholder 27">
            <a:extLst>
              <a:ext uri="{FF2B5EF4-FFF2-40B4-BE49-F238E27FC236}">
                <a16:creationId xmlns:a16="http://schemas.microsoft.com/office/drawing/2014/main" id="{61C4690E-87CD-9F2C-0E00-51C7D58D1642}"/>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35" name="Straight Connector 34">
            <a:extLst>
              <a:ext uri="{FF2B5EF4-FFF2-40B4-BE49-F238E27FC236}">
                <a16:creationId xmlns:a16="http://schemas.microsoft.com/office/drawing/2014/main" id="{B01DF561-FC85-669D-EA83-468517BE0A10}"/>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22">
            <a:extLst>
              <a:ext uri="{FF2B5EF4-FFF2-40B4-BE49-F238E27FC236}">
                <a16:creationId xmlns:a16="http://schemas.microsoft.com/office/drawing/2014/main" id="{FA4D055B-906D-D818-25BE-472CB7D73EB1}"/>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Tree>
    <p:extLst>
      <p:ext uri="{BB962C8B-B14F-4D97-AF65-F5344CB8AC3E}">
        <p14:creationId xmlns:p14="http://schemas.microsoft.com/office/powerpoint/2010/main" val="328641070"/>
      </p:ext>
    </p:extLst>
  </p:cSld>
  <p:clrMapOvr>
    <a:masterClrMapping/>
  </p:clrMapOvr>
  <p:extLst>
    <p:ext uri="{DCECCB84-F9BA-43D5-87BE-67443E8EF086}">
      <p15:sldGuideLst xmlns:p15="http://schemas.microsoft.com/office/powerpoint/2012/main">
        <p15:guide id="1" orient="horz" pos="2238" userDrawn="1">
          <p15:clr>
            <a:srgbClr val="FBAE40"/>
          </p15:clr>
        </p15:guide>
        <p15:guide id="2" orient="horz" pos="469" userDrawn="1">
          <p15:clr>
            <a:srgbClr val="FBAE40"/>
          </p15:clr>
        </p15:guide>
        <p15:guide id="3" orient="horz" pos="2420" userDrawn="1">
          <p15:clr>
            <a:srgbClr val="FBAE40"/>
          </p15:clr>
        </p15:guide>
        <p15:guide id="4" orient="horz" pos="418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ite Option 2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5A49F5-5222-47A3-32F6-A5BA51ADE6B9}"/>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73ABB18-8C7B-2AD2-8CEE-05D8FDFFF16C}"/>
              </a:ext>
            </a:extLst>
          </p:cNvPr>
          <p:cNvSpPr/>
          <p:nvPr userDrawn="1"/>
        </p:nvSpPr>
        <p:spPr>
          <a:xfrm>
            <a:off x="11468102" y="3412"/>
            <a:ext cx="4076700" cy="9198645"/>
          </a:xfrm>
          <a:prstGeom prst="rect">
            <a:avLst/>
          </a:prstGeom>
          <a:solidFill>
            <a:srgbClr val="FCB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7">
            <a:extLst>
              <a:ext uri="{FF2B5EF4-FFF2-40B4-BE49-F238E27FC236}">
                <a16:creationId xmlns:a16="http://schemas.microsoft.com/office/drawing/2014/main" id="{D7A5A819-1741-4B39-B3CD-AB53BC1F38E2}"/>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9F1BB130-F28F-16D8-C8F7-01098B51CA3B}"/>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7AA7BF70-F351-C826-9E98-0E9CCD91BB7E}"/>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8">
            <a:extLst>
              <a:ext uri="{FF2B5EF4-FFF2-40B4-BE49-F238E27FC236}">
                <a16:creationId xmlns:a16="http://schemas.microsoft.com/office/drawing/2014/main" id="{66F36351-5A4F-91C2-B854-07C6F24F3A3B}"/>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20" name="Text Placeholder 22">
            <a:extLst>
              <a:ext uri="{FF2B5EF4-FFF2-40B4-BE49-F238E27FC236}">
                <a16:creationId xmlns:a16="http://schemas.microsoft.com/office/drawing/2014/main" id="{50D6D42C-174C-5EA7-DBB7-BB5CCD50E125}"/>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2" name="Text Placeholder 29">
            <a:extLst>
              <a:ext uri="{FF2B5EF4-FFF2-40B4-BE49-F238E27FC236}">
                <a16:creationId xmlns:a16="http://schemas.microsoft.com/office/drawing/2014/main" id="{E886F310-2E67-8970-552F-BAB24E46FB4B}"/>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24" name="Text Placeholder 22">
            <a:extLst>
              <a:ext uri="{FF2B5EF4-FFF2-40B4-BE49-F238E27FC236}">
                <a16:creationId xmlns:a16="http://schemas.microsoft.com/office/drawing/2014/main" id="{59F8CFBC-E47A-2DE5-4359-A4B063AC6ADC}"/>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33F9B8D9-F0EF-7138-A4F0-442D4DB39F94}"/>
              </a:ext>
            </a:extLst>
          </p:cNvPr>
          <p:cNvSpPr>
            <a:spLocks noGrp="1"/>
          </p:cNvSpPr>
          <p:nvPr>
            <p:ph type="pic" sz="quarter" idx="16"/>
          </p:nvPr>
        </p:nvSpPr>
        <p:spPr>
          <a:xfrm>
            <a:off x="10972802" y="741364"/>
            <a:ext cx="4572000" cy="2778079"/>
          </a:xfrm>
        </p:spPr>
        <p:txBody>
          <a:bodyPr/>
          <a:lstStyle/>
          <a:p>
            <a:endParaRPr lang="en-US" dirty="0"/>
          </a:p>
        </p:txBody>
      </p:sp>
      <p:sp>
        <p:nvSpPr>
          <p:cNvPr id="10" name="Picture Placeholder 14">
            <a:extLst>
              <a:ext uri="{FF2B5EF4-FFF2-40B4-BE49-F238E27FC236}">
                <a16:creationId xmlns:a16="http://schemas.microsoft.com/office/drawing/2014/main" id="{98C29E65-C441-5ED7-1D5D-AA5AE23255D2}"/>
              </a:ext>
            </a:extLst>
          </p:cNvPr>
          <p:cNvSpPr>
            <a:spLocks noGrp="1"/>
          </p:cNvSpPr>
          <p:nvPr>
            <p:ph type="pic" sz="quarter" idx="23"/>
          </p:nvPr>
        </p:nvSpPr>
        <p:spPr>
          <a:xfrm>
            <a:off x="10972802" y="3858076"/>
            <a:ext cx="4572000" cy="2778076"/>
          </a:xfrm>
        </p:spPr>
        <p:txBody>
          <a:bodyPr/>
          <a:lstStyle/>
          <a:p>
            <a:endParaRPr lang="en-US" dirty="0"/>
          </a:p>
        </p:txBody>
      </p:sp>
      <p:sp>
        <p:nvSpPr>
          <p:cNvPr id="7" name="Picture Placeholder 20">
            <a:extLst>
              <a:ext uri="{FF2B5EF4-FFF2-40B4-BE49-F238E27FC236}">
                <a16:creationId xmlns:a16="http://schemas.microsoft.com/office/drawing/2014/main" id="{92C1F2A5-CCE7-D047-5E0F-AE4A9EAFFEF4}"/>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Tree>
    <p:extLst>
      <p:ext uri="{BB962C8B-B14F-4D97-AF65-F5344CB8AC3E}">
        <p14:creationId xmlns:p14="http://schemas.microsoft.com/office/powerpoint/2010/main" val="103829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7240" y="402338"/>
            <a:ext cx="1399032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77240" y="2313434"/>
            <a:ext cx="13990320" cy="276999"/>
          </a:xfrm>
          <a:prstGeom prst="rect">
            <a:avLst/>
          </a:prstGeom>
        </p:spPr>
        <p:txBody>
          <a:bodyPr wrap="square" lIns="0" tIns="0" rIns="0" bIns="0">
            <a:spAutoFit/>
          </a:bodyPr>
          <a:lstStyle>
            <a:lvl1pPr>
              <a:defRPr/>
            </a:lvl1pPr>
          </a:lstStyle>
          <a:p>
            <a:endParaRPr dirty="0"/>
          </a:p>
        </p:txBody>
      </p:sp>
      <p:pic>
        <p:nvPicPr>
          <p:cNvPr id="8" name="Picture 7" descr="A picture containing black, darkness&#10;&#10;Description automatically generated">
            <a:extLst>
              <a:ext uri="{FF2B5EF4-FFF2-40B4-BE49-F238E27FC236}">
                <a16:creationId xmlns:a16="http://schemas.microsoft.com/office/drawing/2014/main" id="{89097C32-4437-B4C3-8340-97F6B867219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744977" y="9111613"/>
            <a:ext cx="1799826" cy="1088902"/>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66" r:id="rId2"/>
    <p:sldLayoutId id="2147483667" r:id="rId3"/>
    <p:sldLayoutId id="2147483671" r:id="rId4"/>
    <p:sldLayoutId id="2147483668" r:id="rId5"/>
    <p:sldLayoutId id="2147483677" r:id="rId6"/>
    <p:sldLayoutId id="2147483678" r:id="rId7"/>
    <p:sldLayoutId id="2147483674" r:id="rId8"/>
    <p:sldLayoutId id="2147483681" r:id="rId9"/>
    <p:sldLayoutId id="2147483682" r:id="rId10"/>
    <p:sldLayoutId id="2147483675" r:id="rId11"/>
    <p:sldLayoutId id="2147483686"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bodyStyle>
    <p:other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06700" y="322284"/>
            <a:ext cx="5142345" cy="2117688"/>
          </a:xfrm>
          <a:prstGeom prst="rect">
            <a:avLst/>
          </a:prstGeom>
        </p:spPr>
        <p:txBody>
          <a:bodyPr wrap="square" lIns="0" tIns="0" rIns="0" bIns="0">
            <a:spAutoFit/>
          </a:bodyPr>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a:xfrm>
            <a:off x="777240" y="2313432"/>
            <a:ext cx="1399032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285232" y="9354312"/>
            <a:ext cx="4974336"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77240" y="9354312"/>
            <a:ext cx="357530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12/4/2024</a:t>
            </a:fld>
            <a:endParaRPr lang="en-US"/>
          </a:p>
        </p:txBody>
      </p:sp>
      <p:sp>
        <p:nvSpPr>
          <p:cNvPr id="6" name="Holder 6"/>
          <p:cNvSpPr>
            <a:spLocks noGrp="1"/>
          </p:cNvSpPr>
          <p:nvPr>
            <p:ph type="sldNum" sz="quarter" idx="7"/>
          </p:nvPr>
        </p:nvSpPr>
        <p:spPr>
          <a:xfrm>
            <a:off x="11192256" y="9354312"/>
            <a:ext cx="357530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jpeg"/><Relationship Id="rId2" Type="http://schemas.openxmlformats.org/officeDocument/2006/relationships/image" Target="../media/image10.jpeg"/><Relationship Id="rId16" Type="http://schemas.openxmlformats.org/officeDocument/2006/relationships/image" Target="../media/image24.emf"/><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jpeg"/><Relationship Id="rId23" Type="http://schemas.openxmlformats.org/officeDocument/2006/relationships/image" Target="../media/image31.png"/><Relationship Id="rId28" Type="http://schemas.openxmlformats.org/officeDocument/2006/relationships/image" Target="../media/image36.jpe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emf"/><Relationship Id="rId22" Type="http://schemas.openxmlformats.org/officeDocument/2006/relationships/image" Target="../media/image30.png"/><Relationship Id="rId27"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D7885A-21C8-04D5-2D7A-D7F6EC1DA906}"/>
              </a:ext>
            </a:extLst>
          </p:cNvPr>
          <p:cNvGrpSpPr/>
          <p:nvPr/>
        </p:nvGrpSpPr>
        <p:grpSpPr>
          <a:xfrm>
            <a:off x="381001" y="7924801"/>
            <a:ext cx="1125805" cy="1745291"/>
            <a:chOff x="2318308" y="2598262"/>
            <a:chExt cx="3136265" cy="4862029"/>
          </a:xfrm>
        </p:grpSpPr>
        <p:sp>
          <p:nvSpPr>
            <p:cNvPr id="3" name="object 12">
              <a:extLst>
                <a:ext uri="{FF2B5EF4-FFF2-40B4-BE49-F238E27FC236}">
                  <a16:creationId xmlns:a16="http://schemas.microsoft.com/office/drawing/2014/main" id="{9B017117-D992-C7A6-741E-478AEF3C4D15}"/>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4" name="object 13">
              <a:extLst>
                <a:ext uri="{FF2B5EF4-FFF2-40B4-BE49-F238E27FC236}">
                  <a16:creationId xmlns:a16="http://schemas.microsoft.com/office/drawing/2014/main" id="{5BC57B96-4C7B-55AA-0B81-9F11A0A5CFEE}"/>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Tree>
    <p:extLst>
      <p:ext uri="{BB962C8B-B14F-4D97-AF65-F5344CB8AC3E}">
        <p14:creationId xmlns:p14="http://schemas.microsoft.com/office/powerpoint/2010/main" val="59421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0ACD57AD-433D-0666-9530-7246E9AB8A5F}"/>
              </a:ext>
            </a:extLst>
          </p:cNvPr>
          <p:cNvSpPr>
            <a:spLocks noGrp="1"/>
          </p:cNvSpPr>
          <p:nvPr>
            <p:ph type="body" sz="quarter" idx="13"/>
          </p:nvPr>
        </p:nvSpPr>
        <p:spPr>
          <a:xfrm>
            <a:off x="8107363" y="533402"/>
            <a:ext cx="6629399" cy="830997"/>
          </a:xfrm>
        </p:spPr>
        <p:txBody>
          <a:bodyPr/>
          <a:lstStyle/>
          <a:p>
            <a:r>
              <a:rPr lang="en-US" dirty="0">
                <a:solidFill>
                  <a:schemeClr val="tx1"/>
                </a:solidFill>
              </a:rPr>
              <a:t>About Suite 306</a:t>
            </a:r>
          </a:p>
        </p:txBody>
      </p:sp>
      <p:sp>
        <p:nvSpPr>
          <p:cNvPr id="5" name="Text Placeholder 4">
            <a:extLst>
              <a:ext uri="{FF2B5EF4-FFF2-40B4-BE49-F238E27FC236}">
                <a16:creationId xmlns:a16="http://schemas.microsoft.com/office/drawing/2014/main" id="{1D564597-5A99-F108-C6E6-868696726154}"/>
              </a:ext>
            </a:extLst>
          </p:cNvPr>
          <p:cNvSpPr>
            <a:spLocks noGrp="1"/>
          </p:cNvSpPr>
          <p:nvPr>
            <p:ph type="body" sz="quarter" idx="17"/>
          </p:nvPr>
        </p:nvSpPr>
        <p:spPr>
          <a:xfrm>
            <a:off x="8107364" y="1405000"/>
            <a:ext cx="6302374" cy="492571"/>
          </a:xfrm>
        </p:spPr>
        <p:txBody>
          <a:bodyPr wrap="square" lIns="0" tIns="0" rIns="0" bIns="0" anchor="t">
            <a:spAutoFit/>
          </a:bodyPr>
          <a:lstStyle/>
          <a:p>
            <a:r>
              <a:rPr lang="en-CA" sz="3200" dirty="0">
                <a:solidFill>
                  <a:schemeClr val="tx1"/>
                </a:solidFill>
                <a:latin typeface="Helvetica"/>
                <a:cs typeface="Arial"/>
              </a:rPr>
              <a:t>3 offices open area | 1,134</a:t>
            </a:r>
            <a:r>
              <a:rPr lang="en-US" sz="3200" dirty="0">
                <a:solidFill>
                  <a:schemeClr val="tx1"/>
                </a:solidFill>
                <a:latin typeface="Arial"/>
                <a:cs typeface="Arial"/>
              </a:rPr>
              <a:t> SF</a:t>
            </a:r>
          </a:p>
        </p:txBody>
      </p:sp>
      <p:sp>
        <p:nvSpPr>
          <p:cNvPr id="11" name="Text Placeholder 9">
            <a:extLst>
              <a:ext uri="{FF2B5EF4-FFF2-40B4-BE49-F238E27FC236}">
                <a16:creationId xmlns:a16="http://schemas.microsoft.com/office/drawing/2014/main" id="{867AD624-AE8D-112C-E316-6C2613ED1D16}"/>
              </a:ext>
            </a:extLst>
          </p:cNvPr>
          <p:cNvSpPr>
            <a:spLocks noGrp="1"/>
          </p:cNvSpPr>
          <p:nvPr>
            <p:ph type="body" sz="quarter" idx="14"/>
          </p:nvPr>
        </p:nvSpPr>
        <p:spPr>
          <a:xfrm>
            <a:off x="8107364" y="2055558"/>
            <a:ext cx="6946118" cy="2108269"/>
          </a:xfrm>
        </p:spPr>
        <p:txBody>
          <a:bodyPr wrap="square" lIns="0" tIns="0" rIns="0" bIns="0" anchor="t">
            <a:spAutoFit/>
          </a:bodyPr>
          <a:lstStyle/>
          <a:p>
            <a:r>
              <a:rPr lang="en-US" sz="1800" dirty="0">
                <a:solidFill>
                  <a:srgbClr val="212529"/>
                </a:solidFill>
                <a:latin typeface="Arial"/>
                <a:cs typeface="Arial"/>
              </a:rPr>
              <a:t>Grow your business in the center of it all. The common </a:t>
            </a:r>
            <a:br>
              <a:rPr lang="en-US" sz="1800" dirty="0">
                <a:solidFill>
                  <a:srgbClr val="212529"/>
                </a:solidFill>
                <a:latin typeface="Arial"/>
                <a:cs typeface="Arial"/>
              </a:rPr>
            </a:br>
            <a:r>
              <a:rPr lang="en-US" sz="1800" dirty="0">
                <a:solidFill>
                  <a:srgbClr val="212529"/>
                </a:solidFill>
                <a:latin typeface="Arial"/>
                <a:cs typeface="Arial"/>
              </a:rPr>
              <a:t>space is equipped with TV, waiting area, and kitchenette with new appliances and complimentary Nespresso coffee. It’s filled with plush soft-seating and original art pieces. Wi-Fi ensures smooth sailing.</a:t>
            </a:r>
          </a:p>
          <a:p>
            <a:endParaRPr lang="en-US" sz="1100" dirty="0">
              <a:solidFill>
                <a:srgbClr val="212529"/>
              </a:solidFill>
              <a:latin typeface="Arial"/>
              <a:cs typeface="Arial"/>
            </a:endParaRPr>
          </a:p>
          <a:p>
            <a:r>
              <a:rPr lang="en-US" sz="1800" dirty="0">
                <a:solidFill>
                  <a:srgbClr val="212529"/>
                </a:solidFill>
                <a:latin typeface="Arial"/>
                <a:cs typeface="Arial"/>
              </a:rPr>
              <a:t>Bright natural light amplifies the space which comes fully furnished with Herman Miller furnishings.</a:t>
            </a:r>
          </a:p>
        </p:txBody>
      </p:sp>
      <p:pic>
        <p:nvPicPr>
          <p:cNvPr id="8" name="Picture 7" descr="A room with tables and chairs&#10;&#10;Description automatically generated">
            <a:extLst>
              <a:ext uri="{FF2B5EF4-FFF2-40B4-BE49-F238E27FC236}">
                <a16:creationId xmlns:a16="http://schemas.microsoft.com/office/drawing/2014/main" id="{90A48688-7AB3-193A-81ED-C14BFEA472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100"/>
            <a:ext cx="7772399" cy="4372935"/>
          </a:xfrm>
          <a:prstGeom prst="rect">
            <a:avLst/>
          </a:prstGeom>
        </p:spPr>
      </p:pic>
      <p:pic>
        <p:nvPicPr>
          <p:cNvPr id="13" name="Picture 12" descr="A room with glass doors and tables&#10;&#10;Description automatically generated">
            <a:extLst>
              <a:ext uri="{FF2B5EF4-FFF2-40B4-BE49-F238E27FC236}">
                <a16:creationId xmlns:a16="http://schemas.microsoft.com/office/drawing/2014/main" id="{1717EC5E-8C51-827A-8B06-E0648B7B30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67326"/>
            <a:ext cx="7772399" cy="4371974"/>
          </a:xfrm>
          <a:prstGeom prst="rect">
            <a:avLst/>
          </a:prstGeom>
        </p:spPr>
      </p:pic>
      <p:pic>
        <p:nvPicPr>
          <p:cNvPr id="15" name="Picture 14" descr="A white room with a black background&#10;&#10;Description automatically generated">
            <a:extLst>
              <a:ext uri="{FF2B5EF4-FFF2-40B4-BE49-F238E27FC236}">
                <a16:creationId xmlns:a16="http://schemas.microsoft.com/office/drawing/2014/main" id="{D18E4146-974F-B1C1-DDAB-8086C0F9D6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5641" y="4521200"/>
            <a:ext cx="10326841" cy="5808848"/>
          </a:xfrm>
          <a:prstGeom prst="rect">
            <a:avLst/>
          </a:prstGeom>
        </p:spPr>
      </p:pic>
    </p:spTree>
    <p:extLst>
      <p:ext uri="{BB962C8B-B14F-4D97-AF65-F5344CB8AC3E}">
        <p14:creationId xmlns:p14="http://schemas.microsoft.com/office/powerpoint/2010/main" val="326992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drawing of a house&#10;&#10;Description automatically generated">
            <a:extLst>
              <a:ext uri="{FF2B5EF4-FFF2-40B4-BE49-F238E27FC236}">
                <a16:creationId xmlns:a16="http://schemas.microsoft.com/office/drawing/2014/main" id="{A9809F8C-7C44-9DEC-DEB2-B1AD63D5BB75}"/>
              </a:ext>
            </a:extLst>
          </p:cNvPr>
          <p:cNvPicPr>
            <a:picLocks noChangeAspect="1"/>
          </p:cNvPicPr>
          <p:nvPr/>
        </p:nvPicPr>
        <p:blipFill>
          <a:blip r:embed="rId2" cstate="print">
            <a:extLst>
              <a:ext uri="{28A0092B-C50C-407E-A947-70E740481C1C}">
                <a14:useLocalDpi xmlns:a14="http://schemas.microsoft.com/office/drawing/2010/main" val="0"/>
              </a:ext>
            </a:extLst>
          </a:blip>
          <a:srcRect l="2272" t="7923" r="82742" b="17723"/>
          <a:stretch/>
        </p:blipFill>
        <p:spPr>
          <a:xfrm>
            <a:off x="6413569" y="3009510"/>
            <a:ext cx="1742141" cy="5274628"/>
          </a:xfrm>
          <a:prstGeom prst="rect">
            <a:avLst/>
          </a:prstGeom>
        </p:spPr>
      </p:pic>
      <p:sp>
        <p:nvSpPr>
          <p:cNvPr id="3" name="object 3"/>
          <p:cNvSpPr/>
          <p:nvPr/>
        </p:nvSpPr>
        <p:spPr>
          <a:xfrm>
            <a:off x="8627035" y="0"/>
            <a:ext cx="5653741" cy="2547471"/>
          </a:xfrm>
          <a:custGeom>
            <a:avLst/>
            <a:gdLst/>
            <a:ahLst/>
            <a:cxnLst/>
            <a:rect l="l" t="t" r="r" b="b"/>
            <a:pathLst>
              <a:path w="4368800" h="1968500">
                <a:moveTo>
                  <a:pt x="4368800" y="0"/>
                </a:moveTo>
                <a:lnTo>
                  <a:pt x="0" y="0"/>
                </a:lnTo>
                <a:lnTo>
                  <a:pt x="0" y="1968500"/>
                </a:lnTo>
                <a:lnTo>
                  <a:pt x="4368800" y="1968500"/>
                </a:lnTo>
                <a:lnTo>
                  <a:pt x="4368800" y="0"/>
                </a:lnTo>
                <a:close/>
              </a:path>
            </a:pathLst>
          </a:custGeom>
          <a:solidFill>
            <a:srgbClr val="0B9376"/>
          </a:solidFill>
        </p:spPr>
        <p:txBody>
          <a:bodyPr wrap="square" lIns="0" tIns="0" rIns="0" bIns="0" rtlCol="0"/>
          <a:lstStyle/>
          <a:p>
            <a:endParaRPr/>
          </a:p>
        </p:txBody>
      </p:sp>
      <p:grpSp>
        <p:nvGrpSpPr>
          <p:cNvPr id="36" name="Group 35">
            <a:extLst>
              <a:ext uri="{FF2B5EF4-FFF2-40B4-BE49-F238E27FC236}">
                <a16:creationId xmlns:a16="http://schemas.microsoft.com/office/drawing/2014/main" id="{45E6CC71-5F63-9D82-E450-7A7DF75F7176}"/>
              </a:ext>
            </a:extLst>
          </p:cNvPr>
          <p:cNvGrpSpPr/>
          <p:nvPr/>
        </p:nvGrpSpPr>
        <p:grpSpPr>
          <a:xfrm>
            <a:off x="12359266" y="604719"/>
            <a:ext cx="1329835" cy="380463"/>
            <a:chOff x="8573596" y="467283"/>
            <a:chExt cx="1027600" cy="293994"/>
          </a:xfrm>
        </p:grpSpPr>
        <p:pic>
          <p:nvPicPr>
            <p:cNvPr id="4" name="object 4"/>
            <p:cNvPicPr/>
            <p:nvPr/>
          </p:nvPicPr>
          <p:blipFill>
            <a:blip r:embed="rId3" cstate="print"/>
            <a:stretch>
              <a:fillRect/>
            </a:stretch>
          </p:blipFill>
          <p:spPr>
            <a:xfrm>
              <a:off x="8573596" y="643625"/>
              <a:ext cx="131267" cy="117652"/>
            </a:xfrm>
            <a:prstGeom prst="rect">
              <a:avLst/>
            </a:prstGeom>
          </p:spPr>
        </p:pic>
        <p:pic>
          <p:nvPicPr>
            <p:cNvPr id="5" name="object 5"/>
            <p:cNvPicPr/>
            <p:nvPr/>
          </p:nvPicPr>
          <p:blipFill>
            <a:blip r:embed="rId4" cstate="print"/>
            <a:stretch>
              <a:fillRect/>
            </a:stretch>
          </p:blipFill>
          <p:spPr>
            <a:xfrm>
              <a:off x="8764739" y="645142"/>
              <a:ext cx="135140" cy="114630"/>
            </a:xfrm>
            <a:prstGeom prst="rect">
              <a:avLst/>
            </a:prstGeom>
          </p:spPr>
        </p:pic>
        <p:pic>
          <p:nvPicPr>
            <p:cNvPr id="6" name="object 6"/>
            <p:cNvPicPr/>
            <p:nvPr/>
          </p:nvPicPr>
          <p:blipFill>
            <a:blip r:embed="rId5" cstate="print"/>
            <a:stretch>
              <a:fillRect/>
            </a:stretch>
          </p:blipFill>
          <p:spPr>
            <a:xfrm>
              <a:off x="8965652" y="645140"/>
              <a:ext cx="79006" cy="114630"/>
            </a:xfrm>
            <a:prstGeom prst="rect">
              <a:avLst/>
            </a:prstGeom>
          </p:spPr>
        </p:pic>
        <p:pic>
          <p:nvPicPr>
            <p:cNvPr id="7" name="object 7"/>
            <p:cNvPicPr/>
            <p:nvPr/>
          </p:nvPicPr>
          <p:blipFill>
            <a:blip r:embed="rId6" cstate="print"/>
            <a:stretch>
              <a:fillRect/>
            </a:stretch>
          </p:blipFill>
          <p:spPr>
            <a:xfrm>
              <a:off x="9112825" y="643625"/>
              <a:ext cx="131267" cy="117652"/>
            </a:xfrm>
            <a:prstGeom prst="rect">
              <a:avLst/>
            </a:prstGeom>
          </p:spPr>
        </p:pic>
        <p:pic>
          <p:nvPicPr>
            <p:cNvPr id="8" name="object 8"/>
            <p:cNvPicPr/>
            <p:nvPr/>
          </p:nvPicPr>
          <p:blipFill>
            <a:blip r:embed="rId7" cstate="print"/>
            <a:stretch>
              <a:fillRect/>
            </a:stretch>
          </p:blipFill>
          <p:spPr>
            <a:xfrm>
              <a:off x="9315306" y="645140"/>
              <a:ext cx="100507" cy="114630"/>
            </a:xfrm>
            <a:prstGeom prst="rect">
              <a:avLst/>
            </a:prstGeom>
          </p:spPr>
        </p:pic>
        <p:pic>
          <p:nvPicPr>
            <p:cNvPr id="9" name="object 9"/>
            <p:cNvPicPr/>
            <p:nvPr/>
          </p:nvPicPr>
          <p:blipFill>
            <a:blip r:embed="rId8" cstate="print"/>
            <a:stretch>
              <a:fillRect/>
            </a:stretch>
          </p:blipFill>
          <p:spPr>
            <a:xfrm>
              <a:off x="9487239" y="645140"/>
              <a:ext cx="113957" cy="114630"/>
            </a:xfrm>
            <a:prstGeom prst="rect">
              <a:avLst/>
            </a:prstGeom>
          </p:spPr>
        </p:pic>
        <p:sp>
          <p:nvSpPr>
            <p:cNvPr id="10" name="object 10"/>
            <p:cNvSpPr/>
            <p:nvPr/>
          </p:nvSpPr>
          <p:spPr>
            <a:xfrm>
              <a:off x="8730323" y="467283"/>
              <a:ext cx="721360" cy="292735"/>
            </a:xfrm>
            <a:custGeom>
              <a:avLst/>
              <a:gdLst/>
              <a:ahLst/>
              <a:cxnLst/>
              <a:rect l="l" t="t" r="r" b="b"/>
              <a:pathLst>
                <a:path w="721359" h="292734">
                  <a:moveTo>
                    <a:pt x="10680" y="86334"/>
                  </a:moveTo>
                  <a:lnTo>
                    <a:pt x="0" y="86334"/>
                  </a:lnTo>
                  <a:lnTo>
                    <a:pt x="0" y="292201"/>
                  </a:lnTo>
                  <a:lnTo>
                    <a:pt x="10680" y="292201"/>
                  </a:lnTo>
                  <a:lnTo>
                    <a:pt x="10680" y="86334"/>
                  </a:lnTo>
                  <a:close/>
                </a:path>
                <a:path w="721359" h="292734">
                  <a:moveTo>
                    <a:pt x="200647" y="48221"/>
                  </a:moveTo>
                  <a:lnTo>
                    <a:pt x="189966" y="48221"/>
                  </a:lnTo>
                  <a:lnTo>
                    <a:pt x="189966" y="292201"/>
                  </a:lnTo>
                  <a:lnTo>
                    <a:pt x="200647" y="292201"/>
                  </a:lnTo>
                  <a:lnTo>
                    <a:pt x="200647" y="48221"/>
                  </a:lnTo>
                  <a:close/>
                </a:path>
                <a:path w="721359" h="292734">
                  <a:moveTo>
                    <a:pt x="358292" y="131368"/>
                  </a:moveTo>
                  <a:lnTo>
                    <a:pt x="347611" y="131368"/>
                  </a:lnTo>
                  <a:lnTo>
                    <a:pt x="347611" y="292201"/>
                  </a:lnTo>
                  <a:lnTo>
                    <a:pt x="358292" y="292201"/>
                  </a:lnTo>
                  <a:lnTo>
                    <a:pt x="358292" y="131368"/>
                  </a:lnTo>
                  <a:close/>
                </a:path>
                <a:path w="721359" h="292734">
                  <a:moveTo>
                    <a:pt x="547268" y="0"/>
                  </a:moveTo>
                  <a:lnTo>
                    <a:pt x="536587" y="0"/>
                  </a:lnTo>
                  <a:lnTo>
                    <a:pt x="536587" y="292468"/>
                  </a:lnTo>
                  <a:lnTo>
                    <a:pt x="547268" y="292468"/>
                  </a:lnTo>
                  <a:lnTo>
                    <a:pt x="547268" y="0"/>
                  </a:lnTo>
                  <a:close/>
                </a:path>
                <a:path w="721359" h="292734">
                  <a:moveTo>
                    <a:pt x="720966" y="103936"/>
                  </a:moveTo>
                  <a:lnTo>
                    <a:pt x="710272" y="103936"/>
                  </a:lnTo>
                  <a:lnTo>
                    <a:pt x="710272" y="292468"/>
                  </a:lnTo>
                  <a:lnTo>
                    <a:pt x="720966" y="292468"/>
                  </a:lnTo>
                  <a:lnTo>
                    <a:pt x="720966" y="103936"/>
                  </a:lnTo>
                  <a:close/>
                </a:path>
              </a:pathLst>
            </a:custGeom>
            <a:solidFill>
              <a:srgbClr val="FFFFFF"/>
            </a:solidFill>
          </p:spPr>
          <p:txBody>
            <a:bodyPr wrap="square" lIns="0" tIns="0" rIns="0" bIns="0" rtlCol="0"/>
            <a:lstStyle/>
            <a:p>
              <a:endParaRPr/>
            </a:p>
          </p:txBody>
        </p:sp>
      </p:grpSp>
      <p:grpSp>
        <p:nvGrpSpPr>
          <p:cNvPr id="26" name="object 26"/>
          <p:cNvGrpSpPr/>
          <p:nvPr/>
        </p:nvGrpSpPr>
        <p:grpSpPr>
          <a:xfrm>
            <a:off x="1857337" y="593313"/>
            <a:ext cx="1227716" cy="1903207"/>
            <a:chOff x="458469" y="458469"/>
            <a:chExt cx="948690" cy="1470660"/>
          </a:xfrm>
        </p:grpSpPr>
        <p:sp>
          <p:nvSpPr>
            <p:cNvPr id="27" name="object 27"/>
            <p:cNvSpPr/>
            <p:nvPr/>
          </p:nvSpPr>
          <p:spPr>
            <a:xfrm>
              <a:off x="458457" y="458469"/>
              <a:ext cx="948690" cy="1470660"/>
            </a:xfrm>
            <a:custGeom>
              <a:avLst/>
              <a:gdLst/>
              <a:ahLst/>
              <a:cxnLst/>
              <a:rect l="l" t="t" r="r" b="b"/>
              <a:pathLst>
                <a:path w="948690" h="1470660">
                  <a:moveTo>
                    <a:pt x="948664" y="0"/>
                  </a:moveTo>
                  <a:lnTo>
                    <a:pt x="926109" y="0"/>
                  </a:lnTo>
                  <a:lnTo>
                    <a:pt x="926109" y="22860"/>
                  </a:lnTo>
                  <a:lnTo>
                    <a:pt x="926109" y="1447800"/>
                  </a:lnTo>
                  <a:lnTo>
                    <a:pt x="22567" y="1447800"/>
                  </a:lnTo>
                  <a:lnTo>
                    <a:pt x="22567" y="22860"/>
                  </a:lnTo>
                  <a:lnTo>
                    <a:pt x="926109" y="22860"/>
                  </a:lnTo>
                  <a:lnTo>
                    <a:pt x="926109" y="0"/>
                  </a:lnTo>
                  <a:lnTo>
                    <a:pt x="0" y="0"/>
                  </a:lnTo>
                  <a:lnTo>
                    <a:pt x="0" y="22860"/>
                  </a:lnTo>
                  <a:lnTo>
                    <a:pt x="0" y="1447800"/>
                  </a:lnTo>
                  <a:lnTo>
                    <a:pt x="0" y="1470660"/>
                  </a:lnTo>
                  <a:lnTo>
                    <a:pt x="948664" y="1470660"/>
                  </a:lnTo>
                  <a:lnTo>
                    <a:pt x="948664" y="1448066"/>
                  </a:lnTo>
                  <a:lnTo>
                    <a:pt x="948664" y="1447800"/>
                  </a:lnTo>
                  <a:lnTo>
                    <a:pt x="948664" y="22860"/>
                  </a:lnTo>
                  <a:lnTo>
                    <a:pt x="948664" y="22542"/>
                  </a:lnTo>
                  <a:lnTo>
                    <a:pt x="948664" y="0"/>
                  </a:lnTo>
                  <a:close/>
                </a:path>
              </a:pathLst>
            </a:custGeom>
            <a:solidFill>
              <a:srgbClr val="24282A"/>
            </a:solidFill>
          </p:spPr>
          <p:txBody>
            <a:bodyPr wrap="square" lIns="0" tIns="0" rIns="0" bIns="0" rtlCol="0"/>
            <a:lstStyle/>
            <a:p>
              <a:endParaRPr/>
            </a:p>
          </p:txBody>
        </p:sp>
        <p:pic>
          <p:nvPicPr>
            <p:cNvPr id="28" name="object 28"/>
            <p:cNvPicPr/>
            <p:nvPr/>
          </p:nvPicPr>
          <p:blipFill>
            <a:blip r:embed="rId9" cstate="print"/>
            <a:stretch>
              <a:fillRect/>
            </a:stretch>
          </p:blipFill>
          <p:spPr>
            <a:xfrm>
              <a:off x="637799" y="620402"/>
              <a:ext cx="219214" cy="233629"/>
            </a:xfrm>
            <a:prstGeom prst="rect">
              <a:avLst/>
            </a:prstGeom>
          </p:spPr>
        </p:pic>
        <p:pic>
          <p:nvPicPr>
            <p:cNvPr id="29" name="object 29"/>
            <p:cNvPicPr/>
            <p:nvPr/>
          </p:nvPicPr>
          <p:blipFill>
            <a:blip r:embed="rId10" cstate="print"/>
            <a:stretch>
              <a:fillRect/>
            </a:stretch>
          </p:blipFill>
          <p:spPr>
            <a:xfrm>
              <a:off x="1027125" y="628699"/>
              <a:ext cx="184137" cy="223913"/>
            </a:xfrm>
            <a:prstGeom prst="rect">
              <a:avLst/>
            </a:prstGeom>
          </p:spPr>
        </p:pic>
        <p:pic>
          <p:nvPicPr>
            <p:cNvPr id="30" name="object 30"/>
            <p:cNvPicPr/>
            <p:nvPr/>
          </p:nvPicPr>
          <p:blipFill>
            <a:blip r:embed="rId11" cstate="print"/>
            <a:stretch>
              <a:fillRect/>
            </a:stretch>
          </p:blipFill>
          <p:spPr>
            <a:xfrm>
              <a:off x="670038" y="1530249"/>
              <a:ext cx="174447" cy="223913"/>
            </a:xfrm>
            <a:prstGeom prst="rect">
              <a:avLst/>
            </a:prstGeom>
          </p:spPr>
        </p:pic>
        <p:pic>
          <p:nvPicPr>
            <p:cNvPr id="31" name="object 31"/>
            <p:cNvPicPr/>
            <p:nvPr/>
          </p:nvPicPr>
          <p:blipFill>
            <a:blip r:embed="rId10" cstate="print"/>
            <a:stretch>
              <a:fillRect/>
            </a:stretch>
          </p:blipFill>
          <p:spPr>
            <a:xfrm>
              <a:off x="1027125" y="1530248"/>
              <a:ext cx="184137" cy="223913"/>
            </a:xfrm>
            <a:prstGeom prst="rect">
              <a:avLst/>
            </a:prstGeom>
          </p:spPr>
        </p:pic>
        <p:sp>
          <p:nvSpPr>
            <p:cNvPr id="32" name="object 32"/>
            <p:cNvSpPr/>
            <p:nvPr/>
          </p:nvSpPr>
          <p:spPr>
            <a:xfrm>
              <a:off x="618526" y="1079337"/>
              <a:ext cx="277495" cy="224154"/>
            </a:xfrm>
            <a:custGeom>
              <a:avLst/>
              <a:gdLst/>
              <a:ahLst/>
              <a:cxnLst/>
              <a:rect l="l" t="t" r="r" b="b"/>
              <a:pathLst>
                <a:path w="277494" h="224155">
                  <a:moveTo>
                    <a:pt x="277469" y="0"/>
                  </a:moveTo>
                  <a:lnTo>
                    <a:pt x="248958" y="0"/>
                  </a:lnTo>
                  <a:lnTo>
                    <a:pt x="209630" y="153961"/>
                  </a:lnTo>
                  <a:lnTo>
                    <a:pt x="202933" y="183515"/>
                  </a:lnTo>
                  <a:lnTo>
                    <a:pt x="202298" y="183515"/>
                  </a:lnTo>
                  <a:lnTo>
                    <a:pt x="199288" y="169894"/>
                  </a:lnTo>
                  <a:lnTo>
                    <a:pt x="193230" y="144995"/>
                  </a:lnTo>
                  <a:lnTo>
                    <a:pt x="154076" y="0"/>
                  </a:lnTo>
                  <a:lnTo>
                    <a:pt x="123698" y="0"/>
                  </a:lnTo>
                  <a:lnTo>
                    <a:pt x="83299" y="144995"/>
                  </a:lnTo>
                  <a:lnTo>
                    <a:pt x="79076" y="160850"/>
                  </a:lnTo>
                  <a:lnTo>
                    <a:pt x="73901" y="183515"/>
                  </a:lnTo>
                  <a:lnTo>
                    <a:pt x="73279" y="183515"/>
                  </a:lnTo>
                  <a:lnTo>
                    <a:pt x="67728" y="157883"/>
                  </a:lnTo>
                  <a:lnTo>
                    <a:pt x="29438" y="0"/>
                  </a:lnTo>
                  <a:lnTo>
                    <a:pt x="0" y="0"/>
                  </a:lnTo>
                  <a:lnTo>
                    <a:pt x="57937" y="223913"/>
                  </a:lnTo>
                  <a:lnTo>
                    <a:pt x="86118" y="223913"/>
                  </a:lnTo>
                  <a:lnTo>
                    <a:pt x="133835" y="51943"/>
                  </a:lnTo>
                  <a:lnTo>
                    <a:pt x="138417" y="31940"/>
                  </a:lnTo>
                  <a:lnTo>
                    <a:pt x="139039" y="31940"/>
                  </a:lnTo>
                  <a:lnTo>
                    <a:pt x="144461" y="55193"/>
                  </a:lnTo>
                  <a:lnTo>
                    <a:pt x="188214" y="223913"/>
                  </a:lnTo>
                  <a:lnTo>
                    <a:pt x="215138" y="223913"/>
                  </a:lnTo>
                  <a:lnTo>
                    <a:pt x="277469" y="0"/>
                  </a:lnTo>
                  <a:close/>
                </a:path>
              </a:pathLst>
            </a:custGeom>
            <a:solidFill>
              <a:srgbClr val="24282A"/>
            </a:solidFill>
          </p:spPr>
          <p:txBody>
            <a:bodyPr wrap="square" lIns="0" tIns="0" rIns="0" bIns="0" rtlCol="0"/>
            <a:lstStyle/>
            <a:p>
              <a:endParaRPr/>
            </a:p>
          </p:txBody>
        </p:sp>
        <p:pic>
          <p:nvPicPr>
            <p:cNvPr id="33" name="object 33"/>
            <p:cNvPicPr/>
            <p:nvPr/>
          </p:nvPicPr>
          <p:blipFill>
            <a:blip r:embed="rId12" cstate="print"/>
            <a:stretch>
              <a:fillRect/>
            </a:stretch>
          </p:blipFill>
          <p:spPr>
            <a:xfrm>
              <a:off x="1009583" y="1074322"/>
              <a:ext cx="219214" cy="233629"/>
            </a:xfrm>
            <a:prstGeom prst="rect">
              <a:avLst/>
            </a:prstGeom>
          </p:spPr>
        </p:pic>
      </p:grpSp>
      <p:sp>
        <p:nvSpPr>
          <p:cNvPr id="34" name="object 34"/>
          <p:cNvSpPr txBox="1">
            <a:spLocks noGrp="1"/>
          </p:cNvSpPr>
          <p:nvPr>
            <p:ph type="title"/>
          </p:nvPr>
        </p:nvSpPr>
        <p:spPr>
          <a:xfrm>
            <a:off x="3614271" y="322283"/>
            <a:ext cx="4306047" cy="2079619"/>
          </a:xfrm>
          <a:prstGeom prst="rect">
            <a:avLst/>
          </a:prstGeom>
        </p:spPr>
        <p:txBody>
          <a:bodyPr vert="horz" wrap="square" lIns="0" tIns="74781" rIns="0" bIns="0" rtlCol="0">
            <a:spAutoFit/>
          </a:bodyPr>
          <a:lstStyle/>
          <a:p>
            <a:pPr marL="16435">
              <a:lnSpc>
                <a:spcPct val="100000"/>
              </a:lnSpc>
              <a:spcBef>
                <a:spcPts val="589"/>
              </a:spcBef>
            </a:pPr>
            <a:r>
              <a:rPr dirty="0">
                <a:solidFill>
                  <a:srgbClr val="0B9376"/>
                </a:solidFill>
              </a:rPr>
              <a:t>Suite</a:t>
            </a:r>
            <a:r>
              <a:rPr spc="-201" dirty="0">
                <a:solidFill>
                  <a:srgbClr val="0B9376"/>
                </a:solidFill>
              </a:rPr>
              <a:t> </a:t>
            </a:r>
            <a:r>
              <a:rPr lang="en-US" spc="-71" dirty="0">
                <a:solidFill>
                  <a:srgbClr val="0B9376"/>
                </a:solidFill>
              </a:rPr>
              <a:t>306</a:t>
            </a:r>
            <a:endParaRPr spc="214" dirty="0">
              <a:solidFill>
                <a:srgbClr val="0B9376"/>
              </a:solidFill>
            </a:endParaRPr>
          </a:p>
          <a:p>
            <a:pPr marL="16435" marR="6574">
              <a:lnSpc>
                <a:spcPct val="102800"/>
              </a:lnSpc>
              <a:spcBef>
                <a:spcPts val="181"/>
              </a:spcBef>
            </a:pPr>
            <a:r>
              <a:rPr lang="en-US" sz="3365" b="0" dirty="0">
                <a:solidFill>
                  <a:srgbClr val="231F20"/>
                </a:solidFill>
                <a:latin typeface="Arial"/>
                <a:cs typeface="Arial"/>
              </a:rPr>
              <a:t>520 3</a:t>
            </a:r>
            <a:r>
              <a:rPr lang="en-US" sz="3365" b="0" baseline="30000" dirty="0">
                <a:solidFill>
                  <a:srgbClr val="231F20"/>
                </a:solidFill>
                <a:latin typeface="Arial"/>
                <a:cs typeface="Arial"/>
              </a:rPr>
              <a:t>rd</a:t>
            </a:r>
            <a:r>
              <a:rPr lang="en-US" sz="3365" b="0" dirty="0">
                <a:solidFill>
                  <a:srgbClr val="231F20"/>
                </a:solidFill>
                <a:latin typeface="Arial"/>
                <a:cs typeface="Arial"/>
              </a:rPr>
              <a:t> Avenue SW</a:t>
            </a:r>
            <a:br>
              <a:rPr lang="en-US" sz="3365" b="0" dirty="0">
                <a:solidFill>
                  <a:srgbClr val="231F20"/>
                </a:solidFill>
                <a:latin typeface="Arial"/>
                <a:cs typeface="Arial"/>
              </a:rPr>
            </a:br>
            <a:r>
              <a:rPr lang="en-US" sz="3365" b="0" dirty="0">
                <a:solidFill>
                  <a:srgbClr val="231F20"/>
                </a:solidFill>
              </a:rPr>
              <a:t>1,134</a:t>
            </a:r>
            <a:r>
              <a:rPr sz="3365" b="0" spc="-19" dirty="0">
                <a:solidFill>
                  <a:srgbClr val="231F20"/>
                </a:solidFill>
                <a:latin typeface="Arial"/>
                <a:cs typeface="Arial"/>
              </a:rPr>
              <a:t> </a:t>
            </a:r>
            <a:r>
              <a:rPr sz="3365" b="0" spc="-32" dirty="0">
                <a:solidFill>
                  <a:srgbClr val="231F20"/>
                </a:solidFill>
                <a:latin typeface="Arial"/>
                <a:cs typeface="Arial"/>
              </a:rPr>
              <a:t>SF</a:t>
            </a:r>
            <a:endParaRPr sz="3365" dirty="0">
              <a:latin typeface="Arial"/>
              <a:cs typeface="Arial"/>
            </a:endParaRPr>
          </a:p>
        </p:txBody>
      </p:sp>
      <p:pic>
        <p:nvPicPr>
          <p:cNvPr id="35" name="object 35"/>
          <p:cNvPicPr/>
          <p:nvPr/>
        </p:nvPicPr>
        <p:blipFill>
          <a:blip r:embed="rId13" cstate="print"/>
          <a:stretch>
            <a:fillRect/>
          </a:stretch>
        </p:blipFill>
        <p:spPr>
          <a:xfrm>
            <a:off x="1264028" y="9433859"/>
            <a:ext cx="13016746" cy="624541"/>
          </a:xfrm>
          <a:prstGeom prst="rect">
            <a:avLst/>
          </a:prstGeom>
        </p:spPr>
      </p:pic>
      <p:sp>
        <p:nvSpPr>
          <p:cNvPr id="20" name="Text Placeholder 27">
            <a:extLst>
              <a:ext uri="{FF2B5EF4-FFF2-40B4-BE49-F238E27FC236}">
                <a16:creationId xmlns:a16="http://schemas.microsoft.com/office/drawing/2014/main" id="{D36DBB37-AB35-878F-92B6-505B93C9D2F2}"/>
              </a:ext>
            </a:extLst>
          </p:cNvPr>
          <p:cNvSpPr txBox="1">
            <a:spLocks/>
          </p:cNvSpPr>
          <p:nvPr/>
        </p:nvSpPr>
        <p:spPr>
          <a:xfrm>
            <a:off x="1461247" y="2868255"/>
            <a:ext cx="4306047" cy="250928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Multi-use shared meeting rooms</a:t>
            </a:r>
          </a:p>
          <a:p>
            <a:pPr marL="369824" indent="-369824">
              <a:buFont typeface="Arial" panose="020B0604020202020204" pitchFamily="34" charset="0"/>
              <a:buChar char="•"/>
            </a:pPr>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2 offices and 4 workstations</a:t>
            </a:r>
          </a:p>
          <a:p>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Wi-Fi provided and fully furnished</a:t>
            </a:r>
          </a:p>
          <a:p>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Large windows overlooking </a:t>
            </a:r>
            <a:r>
              <a:rPr lang="en-US" sz="1553" dirty="0">
                <a:solidFill>
                  <a:schemeClr val="tx1"/>
                </a:solidFill>
                <a:latin typeface="Arial" panose="020B0604020202020204" pitchFamily="34" charset="0"/>
                <a:cs typeface="Arial" panose="020B0604020202020204" pitchFamily="34" charset="0"/>
              </a:rPr>
              <a:t>Calgary</a:t>
            </a:r>
            <a:endParaRPr lang="en-US" sz="1553"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1D7250A1-3096-D549-878A-49B285D3AAA6}"/>
              </a:ext>
            </a:extLst>
          </p:cNvPr>
          <p:cNvSpPr txBox="1"/>
          <p:nvPr/>
        </p:nvSpPr>
        <p:spPr>
          <a:xfrm>
            <a:off x="2560943" y="6708296"/>
            <a:ext cx="3327873" cy="331309"/>
          </a:xfrm>
          <a:prstGeom prst="rect">
            <a:avLst/>
          </a:prstGeom>
          <a:noFill/>
        </p:spPr>
        <p:txBody>
          <a:bodyPr wrap="square" rtlCol="0">
            <a:spAutoFit/>
          </a:bodyPr>
          <a:lstStyle/>
          <a:p>
            <a:r>
              <a:rPr lang="en-US" sz="1553" dirty="0"/>
              <a:t>Rendering – 2-person workstation </a:t>
            </a:r>
          </a:p>
        </p:txBody>
      </p:sp>
      <p:pic>
        <p:nvPicPr>
          <p:cNvPr id="23" name="Picture 22">
            <a:extLst>
              <a:ext uri="{FF2B5EF4-FFF2-40B4-BE49-F238E27FC236}">
                <a16:creationId xmlns:a16="http://schemas.microsoft.com/office/drawing/2014/main" id="{AE770B74-CCAA-8020-E308-C31C3DD77000}"/>
              </a:ext>
            </a:extLst>
          </p:cNvPr>
          <p:cNvPicPr>
            <a:picLocks noChangeAspect="1"/>
          </p:cNvPicPr>
          <p:nvPr/>
        </p:nvPicPr>
        <p:blipFill>
          <a:blip r:embed="rId14"/>
          <a:stretch>
            <a:fillRect/>
          </a:stretch>
        </p:blipFill>
        <p:spPr>
          <a:xfrm>
            <a:off x="1596638" y="6778758"/>
            <a:ext cx="5243406" cy="2237716"/>
          </a:xfrm>
          <a:prstGeom prst="rect">
            <a:avLst/>
          </a:prstGeom>
        </p:spPr>
      </p:pic>
      <p:sp>
        <p:nvSpPr>
          <p:cNvPr id="40" name="TextBox 39">
            <a:extLst>
              <a:ext uri="{FF2B5EF4-FFF2-40B4-BE49-F238E27FC236}">
                <a16:creationId xmlns:a16="http://schemas.microsoft.com/office/drawing/2014/main" id="{3A5E032E-3B10-9B3D-7472-203F30378C43}"/>
              </a:ext>
            </a:extLst>
          </p:cNvPr>
          <p:cNvSpPr txBox="1"/>
          <p:nvPr/>
        </p:nvSpPr>
        <p:spPr>
          <a:xfrm>
            <a:off x="2845981" y="8837239"/>
            <a:ext cx="2522977" cy="331309"/>
          </a:xfrm>
          <a:prstGeom prst="rect">
            <a:avLst/>
          </a:prstGeom>
          <a:noFill/>
        </p:spPr>
        <p:txBody>
          <a:bodyPr wrap="square" rtlCol="0">
            <a:spAutoFit/>
          </a:bodyPr>
          <a:lstStyle/>
          <a:p>
            <a:r>
              <a:rPr lang="en-US" sz="1553" dirty="0"/>
              <a:t>Rendering – Private office</a:t>
            </a:r>
          </a:p>
        </p:txBody>
      </p:sp>
      <p:pic>
        <p:nvPicPr>
          <p:cNvPr id="12" name="Picture 11">
            <a:extLst>
              <a:ext uri="{FF2B5EF4-FFF2-40B4-BE49-F238E27FC236}">
                <a16:creationId xmlns:a16="http://schemas.microsoft.com/office/drawing/2014/main" id="{25040049-86E7-4B30-F3BB-438C9674F75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72400" y="8304640"/>
            <a:ext cx="493059" cy="548281"/>
          </a:xfrm>
          <a:prstGeom prst="rect">
            <a:avLst/>
          </a:prstGeom>
        </p:spPr>
      </p:pic>
      <p:sp>
        <p:nvSpPr>
          <p:cNvPr id="347" name="Rectangle 319">
            <a:extLst>
              <a:ext uri="{FF2B5EF4-FFF2-40B4-BE49-F238E27FC236}">
                <a16:creationId xmlns:a16="http://schemas.microsoft.com/office/drawing/2014/main" id="{F542700E-46E5-502E-73C0-41712BB9710E}"/>
              </a:ext>
            </a:extLst>
          </p:cNvPr>
          <p:cNvSpPr>
            <a:spLocks noChangeArrowheads="1"/>
          </p:cNvSpPr>
          <p:nvPr/>
        </p:nvSpPr>
        <p:spPr bwMode="auto">
          <a:xfrm rot="16200000">
            <a:off x="4222376" y="3134227"/>
            <a:ext cx="13016753"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348" name="Rectangle 324">
            <a:extLst>
              <a:ext uri="{FF2B5EF4-FFF2-40B4-BE49-F238E27FC236}">
                <a16:creationId xmlns:a16="http://schemas.microsoft.com/office/drawing/2014/main" id="{D5D9BE09-2E15-5DEB-29D2-5BDA3BBEAA8F}"/>
              </a:ext>
            </a:extLst>
          </p:cNvPr>
          <p:cNvSpPr>
            <a:spLocks noChangeArrowheads="1"/>
          </p:cNvSpPr>
          <p:nvPr/>
        </p:nvSpPr>
        <p:spPr bwMode="auto">
          <a:xfrm rot="16200000">
            <a:off x="4222376" y="3730007"/>
            <a:ext cx="1301675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667" name="Rectangle 643">
            <a:extLst>
              <a:ext uri="{FF2B5EF4-FFF2-40B4-BE49-F238E27FC236}">
                <a16:creationId xmlns:a16="http://schemas.microsoft.com/office/drawing/2014/main" id="{5BA6BBC2-EFB3-4F51-D952-10B60612D0C1}"/>
              </a:ext>
            </a:extLst>
          </p:cNvPr>
          <p:cNvSpPr>
            <a:spLocks noChangeArrowheads="1"/>
          </p:cNvSpPr>
          <p:nvPr/>
        </p:nvSpPr>
        <p:spPr bwMode="auto">
          <a:xfrm>
            <a:off x="1264024" y="0"/>
            <a:ext cx="13016753"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668" name="Rectangle 648">
            <a:extLst>
              <a:ext uri="{FF2B5EF4-FFF2-40B4-BE49-F238E27FC236}">
                <a16:creationId xmlns:a16="http://schemas.microsoft.com/office/drawing/2014/main" id="{46B853DC-E2B1-F629-F556-69B3E5DFBC9D}"/>
              </a:ext>
            </a:extLst>
          </p:cNvPr>
          <p:cNvSpPr>
            <a:spLocks noChangeArrowheads="1"/>
          </p:cNvSpPr>
          <p:nvPr/>
        </p:nvSpPr>
        <p:spPr bwMode="auto">
          <a:xfrm>
            <a:off x="1264024" y="595779"/>
            <a:ext cx="1301675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pic>
        <p:nvPicPr>
          <p:cNvPr id="21" name="Picture 20">
            <a:extLst>
              <a:ext uri="{FF2B5EF4-FFF2-40B4-BE49-F238E27FC236}">
                <a16:creationId xmlns:a16="http://schemas.microsoft.com/office/drawing/2014/main" id="{A9D78080-76B7-9982-E5A0-4C3935AB4488}"/>
              </a:ext>
            </a:extLst>
          </p:cNvPr>
          <p:cNvPicPr>
            <a:picLocks noChangeAspect="1"/>
          </p:cNvPicPr>
          <p:nvPr/>
        </p:nvPicPr>
        <p:blipFill>
          <a:blip r:embed="rId16"/>
          <a:stretch>
            <a:fillRect/>
          </a:stretch>
        </p:blipFill>
        <p:spPr>
          <a:xfrm>
            <a:off x="1596638" y="4717412"/>
            <a:ext cx="5021663" cy="2170120"/>
          </a:xfrm>
          <a:prstGeom prst="rect">
            <a:avLst/>
          </a:prstGeom>
        </p:spPr>
      </p:pic>
      <p:sp>
        <p:nvSpPr>
          <p:cNvPr id="640" name="TextBox 639">
            <a:extLst>
              <a:ext uri="{FF2B5EF4-FFF2-40B4-BE49-F238E27FC236}">
                <a16:creationId xmlns:a16="http://schemas.microsoft.com/office/drawing/2014/main" id="{ABA1963F-611A-1948-8907-7B5B61D58378}"/>
              </a:ext>
            </a:extLst>
          </p:cNvPr>
          <p:cNvSpPr txBox="1"/>
          <p:nvPr/>
        </p:nvSpPr>
        <p:spPr>
          <a:xfrm>
            <a:off x="2495150" y="6737754"/>
            <a:ext cx="3215851" cy="331309"/>
          </a:xfrm>
          <a:prstGeom prst="rect">
            <a:avLst/>
          </a:prstGeom>
          <a:noFill/>
        </p:spPr>
        <p:txBody>
          <a:bodyPr wrap="square" rtlCol="0">
            <a:spAutoFit/>
          </a:bodyPr>
          <a:lstStyle/>
          <a:p>
            <a:r>
              <a:rPr lang="en-US" sz="1553" dirty="0"/>
              <a:t>Rendering – 2-person workstation</a:t>
            </a:r>
          </a:p>
        </p:txBody>
      </p:sp>
      <p:grpSp>
        <p:nvGrpSpPr>
          <p:cNvPr id="11" name="Group 10">
            <a:extLst>
              <a:ext uri="{FF2B5EF4-FFF2-40B4-BE49-F238E27FC236}">
                <a16:creationId xmlns:a16="http://schemas.microsoft.com/office/drawing/2014/main" id="{E96FBE81-D2EA-39D3-DD82-34D0668ADE69}"/>
              </a:ext>
            </a:extLst>
          </p:cNvPr>
          <p:cNvGrpSpPr>
            <a:grpSpLocks/>
          </p:cNvGrpSpPr>
          <p:nvPr/>
        </p:nvGrpSpPr>
        <p:grpSpPr>
          <a:xfrm>
            <a:off x="8355208" y="3390544"/>
            <a:ext cx="5533392" cy="4914097"/>
            <a:chOff x="0" y="0"/>
            <a:chExt cx="6243955" cy="4712970"/>
          </a:xfrm>
        </p:grpSpPr>
        <p:sp>
          <p:nvSpPr>
            <p:cNvPr id="13" name="Graphic 2">
              <a:extLst>
                <a:ext uri="{FF2B5EF4-FFF2-40B4-BE49-F238E27FC236}">
                  <a16:creationId xmlns:a16="http://schemas.microsoft.com/office/drawing/2014/main" id="{73C8E37C-08E3-FB93-33DE-2D2D663E39DB}"/>
                </a:ext>
              </a:extLst>
            </p:cNvPr>
            <p:cNvSpPr/>
            <p:nvPr/>
          </p:nvSpPr>
          <p:spPr>
            <a:xfrm>
              <a:off x="3311684" y="2449007"/>
              <a:ext cx="2835275" cy="1270"/>
            </a:xfrm>
            <a:custGeom>
              <a:avLst/>
              <a:gdLst/>
              <a:ahLst/>
              <a:cxnLst/>
              <a:rect l="l" t="t" r="r" b="b"/>
              <a:pathLst>
                <a:path w="2835275">
                  <a:moveTo>
                    <a:pt x="0" y="0"/>
                  </a:moveTo>
                  <a:lnTo>
                    <a:pt x="2835211"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14" name="Graphic 3">
              <a:extLst>
                <a:ext uri="{FF2B5EF4-FFF2-40B4-BE49-F238E27FC236}">
                  <a16:creationId xmlns:a16="http://schemas.microsoft.com/office/drawing/2014/main" id="{7EE2A702-33CE-2597-CB37-45AF308D6DB8}"/>
                </a:ext>
              </a:extLst>
            </p:cNvPr>
            <p:cNvSpPr/>
            <p:nvPr/>
          </p:nvSpPr>
          <p:spPr>
            <a:xfrm>
              <a:off x="3311685" y="2374013"/>
              <a:ext cx="2835275" cy="1270"/>
            </a:xfrm>
            <a:custGeom>
              <a:avLst/>
              <a:gdLst/>
              <a:ahLst/>
              <a:cxnLst/>
              <a:rect l="l" t="t" r="r" b="b"/>
              <a:pathLst>
                <a:path w="2835275">
                  <a:moveTo>
                    <a:pt x="0" y="0"/>
                  </a:moveTo>
                  <a:lnTo>
                    <a:pt x="2835211"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15" name="Graphic 4">
              <a:extLst>
                <a:ext uri="{FF2B5EF4-FFF2-40B4-BE49-F238E27FC236}">
                  <a16:creationId xmlns:a16="http://schemas.microsoft.com/office/drawing/2014/main" id="{4880164A-538A-96D1-DC20-B4293F105CAC}"/>
                </a:ext>
              </a:extLst>
            </p:cNvPr>
            <p:cNvSpPr/>
            <p:nvPr/>
          </p:nvSpPr>
          <p:spPr>
            <a:xfrm>
              <a:off x="5873706" y="50243"/>
              <a:ext cx="370205" cy="4659630"/>
            </a:xfrm>
            <a:custGeom>
              <a:avLst/>
              <a:gdLst/>
              <a:ahLst/>
              <a:cxnLst/>
              <a:rect l="l" t="t" r="r" b="b"/>
              <a:pathLst>
                <a:path w="370205" h="4659630">
                  <a:moveTo>
                    <a:pt x="6350" y="2811272"/>
                  </a:moveTo>
                  <a:lnTo>
                    <a:pt x="0" y="2811272"/>
                  </a:lnTo>
                  <a:lnTo>
                    <a:pt x="0" y="4659109"/>
                  </a:lnTo>
                  <a:lnTo>
                    <a:pt x="6350" y="4659109"/>
                  </a:lnTo>
                  <a:lnTo>
                    <a:pt x="6350" y="2811272"/>
                  </a:lnTo>
                  <a:close/>
                </a:path>
                <a:path w="370205" h="4659630">
                  <a:moveTo>
                    <a:pt x="6350" y="12"/>
                  </a:moveTo>
                  <a:lnTo>
                    <a:pt x="0" y="12"/>
                  </a:lnTo>
                  <a:lnTo>
                    <a:pt x="0" y="1911273"/>
                  </a:lnTo>
                  <a:lnTo>
                    <a:pt x="6350" y="1911273"/>
                  </a:lnTo>
                  <a:lnTo>
                    <a:pt x="6350" y="12"/>
                  </a:lnTo>
                  <a:close/>
                </a:path>
                <a:path w="370205" h="4659630">
                  <a:moveTo>
                    <a:pt x="141351" y="12"/>
                  </a:moveTo>
                  <a:lnTo>
                    <a:pt x="135001" y="12"/>
                  </a:lnTo>
                  <a:lnTo>
                    <a:pt x="135001" y="4659109"/>
                  </a:lnTo>
                  <a:lnTo>
                    <a:pt x="141351" y="4659109"/>
                  </a:lnTo>
                  <a:lnTo>
                    <a:pt x="141351" y="12"/>
                  </a:lnTo>
                  <a:close/>
                </a:path>
                <a:path w="370205" h="4659630">
                  <a:moveTo>
                    <a:pt x="276352" y="12"/>
                  </a:moveTo>
                  <a:lnTo>
                    <a:pt x="270002" y="12"/>
                  </a:lnTo>
                  <a:lnTo>
                    <a:pt x="270002" y="4659096"/>
                  </a:lnTo>
                  <a:lnTo>
                    <a:pt x="276352" y="4659096"/>
                  </a:lnTo>
                  <a:lnTo>
                    <a:pt x="276352" y="12"/>
                  </a:lnTo>
                  <a:close/>
                </a:path>
                <a:path w="370205" h="4659630">
                  <a:moveTo>
                    <a:pt x="295097" y="0"/>
                  </a:moveTo>
                  <a:lnTo>
                    <a:pt x="288747" y="0"/>
                  </a:lnTo>
                  <a:lnTo>
                    <a:pt x="288747" y="4659096"/>
                  </a:lnTo>
                  <a:lnTo>
                    <a:pt x="295097" y="4659096"/>
                  </a:lnTo>
                  <a:lnTo>
                    <a:pt x="295097" y="0"/>
                  </a:lnTo>
                  <a:close/>
                </a:path>
                <a:path w="370205" h="4659630">
                  <a:moveTo>
                    <a:pt x="370103" y="3514775"/>
                  </a:moveTo>
                  <a:lnTo>
                    <a:pt x="363753" y="3514775"/>
                  </a:lnTo>
                  <a:lnTo>
                    <a:pt x="363753" y="4659109"/>
                  </a:lnTo>
                  <a:lnTo>
                    <a:pt x="370103" y="4659109"/>
                  </a:lnTo>
                  <a:lnTo>
                    <a:pt x="370103" y="3514775"/>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6" name="Graphic 5">
              <a:extLst>
                <a:ext uri="{FF2B5EF4-FFF2-40B4-BE49-F238E27FC236}">
                  <a16:creationId xmlns:a16="http://schemas.microsoft.com/office/drawing/2014/main" id="{48B5CC39-4603-B0AF-84B1-9E95C98AFC80}"/>
                </a:ext>
              </a:extLst>
            </p:cNvPr>
            <p:cNvSpPr/>
            <p:nvPr/>
          </p:nvSpPr>
          <p:spPr>
            <a:xfrm>
              <a:off x="4924393" y="1961502"/>
              <a:ext cx="900430" cy="900430"/>
            </a:xfrm>
            <a:custGeom>
              <a:avLst/>
              <a:gdLst/>
              <a:ahLst/>
              <a:cxnLst/>
              <a:rect l="l" t="t" r="r" b="b"/>
              <a:pathLst>
                <a:path w="900430" h="900430">
                  <a:moveTo>
                    <a:pt x="899998" y="449999"/>
                  </a:moveTo>
                  <a:lnTo>
                    <a:pt x="897357" y="499031"/>
                  </a:lnTo>
                  <a:lnTo>
                    <a:pt x="889619" y="546534"/>
                  </a:lnTo>
                  <a:lnTo>
                    <a:pt x="877056" y="592233"/>
                  </a:lnTo>
                  <a:lnTo>
                    <a:pt x="859945" y="635853"/>
                  </a:lnTo>
                  <a:lnTo>
                    <a:pt x="838559" y="677121"/>
                  </a:lnTo>
                  <a:lnTo>
                    <a:pt x="813174" y="715762"/>
                  </a:lnTo>
                  <a:lnTo>
                    <a:pt x="784062" y="751500"/>
                  </a:lnTo>
                  <a:lnTo>
                    <a:pt x="751500" y="784062"/>
                  </a:lnTo>
                  <a:lnTo>
                    <a:pt x="715762" y="813174"/>
                  </a:lnTo>
                  <a:lnTo>
                    <a:pt x="677121" y="838559"/>
                  </a:lnTo>
                  <a:lnTo>
                    <a:pt x="635853" y="859945"/>
                  </a:lnTo>
                  <a:lnTo>
                    <a:pt x="592233" y="877056"/>
                  </a:lnTo>
                  <a:lnTo>
                    <a:pt x="546534" y="889619"/>
                  </a:lnTo>
                  <a:lnTo>
                    <a:pt x="499031" y="897357"/>
                  </a:lnTo>
                  <a:lnTo>
                    <a:pt x="449999" y="899998"/>
                  </a:lnTo>
                  <a:lnTo>
                    <a:pt x="400966" y="897357"/>
                  </a:lnTo>
                  <a:lnTo>
                    <a:pt x="353464" y="889619"/>
                  </a:lnTo>
                  <a:lnTo>
                    <a:pt x="307765" y="877056"/>
                  </a:lnTo>
                  <a:lnTo>
                    <a:pt x="264144" y="859945"/>
                  </a:lnTo>
                  <a:lnTo>
                    <a:pt x="222876" y="838559"/>
                  </a:lnTo>
                  <a:lnTo>
                    <a:pt x="184236" y="813174"/>
                  </a:lnTo>
                  <a:lnTo>
                    <a:pt x="148497" y="784062"/>
                  </a:lnTo>
                  <a:lnTo>
                    <a:pt x="115935" y="751500"/>
                  </a:lnTo>
                  <a:lnTo>
                    <a:pt x="86824" y="715762"/>
                  </a:lnTo>
                  <a:lnTo>
                    <a:pt x="61438" y="677121"/>
                  </a:lnTo>
                  <a:lnTo>
                    <a:pt x="40052" y="635853"/>
                  </a:lnTo>
                  <a:lnTo>
                    <a:pt x="22941" y="592233"/>
                  </a:lnTo>
                  <a:lnTo>
                    <a:pt x="10379" y="546534"/>
                  </a:lnTo>
                  <a:lnTo>
                    <a:pt x="2640" y="499031"/>
                  </a:lnTo>
                  <a:lnTo>
                    <a:pt x="0" y="449999"/>
                  </a:lnTo>
                  <a:lnTo>
                    <a:pt x="2640" y="400966"/>
                  </a:lnTo>
                  <a:lnTo>
                    <a:pt x="10379" y="353464"/>
                  </a:lnTo>
                  <a:lnTo>
                    <a:pt x="22941" y="307765"/>
                  </a:lnTo>
                  <a:lnTo>
                    <a:pt x="40052" y="264144"/>
                  </a:lnTo>
                  <a:lnTo>
                    <a:pt x="61438" y="222876"/>
                  </a:lnTo>
                  <a:lnTo>
                    <a:pt x="86824" y="184236"/>
                  </a:lnTo>
                  <a:lnTo>
                    <a:pt x="115935" y="148497"/>
                  </a:lnTo>
                  <a:lnTo>
                    <a:pt x="148497" y="115935"/>
                  </a:lnTo>
                  <a:lnTo>
                    <a:pt x="184236" y="86824"/>
                  </a:lnTo>
                  <a:lnTo>
                    <a:pt x="222876" y="61438"/>
                  </a:lnTo>
                  <a:lnTo>
                    <a:pt x="264144" y="40052"/>
                  </a:lnTo>
                  <a:lnTo>
                    <a:pt x="307765" y="22941"/>
                  </a:lnTo>
                  <a:lnTo>
                    <a:pt x="353464" y="10379"/>
                  </a:lnTo>
                  <a:lnTo>
                    <a:pt x="400966" y="2640"/>
                  </a:lnTo>
                  <a:lnTo>
                    <a:pt x="449999" y="0"/>
                  </a:lnTo>
                  <a:lnTo>
                    <a:pt x="499031" y="2640"/>
                  </a:lnTo>
                  <a:lnTo>
                    <a:pt x="546534" y="10379"/>
                  </a:lnTo>
                  <a:lnTo>
                    <a:pt x="592233" y="22941"/>
                  </a:lnTo>
                  <a:lnTo>
                    <a:pt x="635853" y="40052"/>
                  </a:lnTo>
                  <a:lnTo>
                    <a:pt x="677121" y="61438"/>
                  </a:lnTo>
                  <a:lnTo>
                    <a:pt x="715762" y="86824"/>
                  </a:lnTo>
                  <a:lnTo>
                    <a:pt x="751500" y="115935"/>
                  </a:lnTo>
                  <a:lnTo>
                    <a:pt x="784062" y="148497"/>
                  </a:lnTo>
                  <a:lnTo>
                    <a:pt x="813174" y="184236"/>
                  </a:lnTo>
                  <a:lnTo>
                    <a:pt x="838559" y="222876"/>
                  </a:lnTo>
                  <a:lnTo>
                    <a:pt x="859945" y="264144"/>
                  </a:lnTo>
                  <a:lnTo>
                    <a:pt x="877056" y="307765"/>
                  </a:lnTo>
                  <a:lnTo>
                    <a:pt x="889619" y="353464"/>
                  </a:lnTo>
                  <a:lnTo>
                    <a:pt x="897357" y="400966"/>
                  </a:lnTo>
                  <a:lnTo>
                    <a:pt x="899998" y="449999"/>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17" name="Graphic 6">
              <a:extLst>
                <a:ext uri="{FF2B5EF4-FFF2-40B4-BE49-F238E27FC236}">
                  <a16:creationId xmlns:a16="http://schemas.microsoft.com/office/drawing/2014/main" id="{48AEEE45-D367-A0E1-E364-B8F7F94AA278}"/>
                </a:ext>
              </a:extLst>
            </p:cNvPr>
            <p:cNvSpPr/>
            <p:nvPr/>
          </p:nvSpPr>
          <p:spPr>
            <a:xfrm>
              <a:off x="4886890" y="1923999"/>
              <a:ext cx="975360" cy="975360"/>
            </a:xfrm>
            <a:custGeom>
              <a:avLst/>
              <a:gdLst/>
              <a:ahLst/>
              <a:cxnLst/>
              <a:rect l="l" t="t" r="r" b="b"/>
              <a:pathLst>
                <a:path w="975360" h="975360">
                  <a:moveTo>
                    <a:pt x="975004" y="487502"/>
                  </a:moveTo>
                  <a:lnTo>
                    <a:pt x="972772" y="534451"/>
                  </a:lnTo>
                  <a:lnTo>
                    <a:pt x="966214" y="580138"/>
                  </a:lnTo>
                  <a:lnTo>
                    <a:pt x="955532" y="624359"/>
                  </a:lnTo>
                  <a:lnTo>
                    <a:pt x="940932" y="666907"/>
                  </a:lnTo>
                  <a:lnTo>
                    <a:pt x="922618" y="707581"/>
                  </a:lnTo>
                  <a:lnTo>
                    <a:pt x="900793" y="746174"/>
                  </a:lnTo>
                  <a:lnTo>
                    <a:pt x="875664" y="782483"/>
                  </a:lnTo>
                  <a:lnTo>
                    <a:pt x="847433" y="816304"/>
                  </a:lnTo>
                  <a:lnTo>
                    <a:pt x="816304" y="847433"/>
                  </a:lnTo>
                  <a:lnTo>
                    <a:pt x="782483" y="875664"/>
                  </a:lnTo>
                  <a:lnTo>
                    <a:pt x="746174" y="900793"/>
                  </a:lnTo>
                  <a:lnTo>
                    <a:pt x="707581" y="922618"/>
                  </a:lnTo>
                  <a:lnTo>
                    <a:pt x="666907" y="940932"/>
                  </a:lnTo>
                  <a:lnTo>
                    <a:pt x="624359" y="955532"/>
                  </a:lnTo>
                  <a:lnTo>
                    <a:pt x="580138" y="966214"/>
                  </a:lnTo>
                  <a:lnTo>
                    <a:pt x="534451" y="972772"/>
                  </a:lnTo>
                  <a:lnTo>
                    <a:pt x="487502" y="975004"/>
                  </a:lnTo>
                  <a:lnTo>
                    <a:pt x="440552" y="972772"/>
                  </a:lnTo>
                  <a:lnTo>
                    <a:pt x="394865" y="966214"/>
                  </a:lnTo>
                  <a:lnTo>
                    <a:pt x="350645" y="955532"/>
                  </a:lnTo>
                  <a:lnTo>
                    <a:pt x="308096" y="940932"/>
                  </a:lnTo>
                  <a:lnTo>
                    <a:pt x="267423" y="922618"/>
                  </a:lnTo>
                  <a:lnTo>
                    <a:pt x="228829" y="900793"/>
                  </a:lnTo>
                  <a:lnTo>
                    <a:pt x="192520" y="875664"/>
                  </a:lnTo>
                  <a:lnTo>
                    <a:pt x="158699" y="847433"/>
                  </a:lnTo>
                  <a:lnTo>
                    <a:pt x="127571" y="816304"/>
                  </a:lnTo>
                  <a:lnTo>
                    <a:pt x="99340" y="782483"/>
                  </a:lnTo>
                  <a:lnTo>
                    <a:pt x="74210" y="746174"/>
                  </a:lnTo>
                  <a:lnTo>
                    <a:pt x="52386" y="707581"/>
                  </a:lnTo>
                  <a:lnTo>
                    <a:pt x="34072" y="666907"/>
                  </a:lnTo>
                  <a:lnTo>
                    <a:pt x="19471" y="624359"/>
                  </a:lnTo>
                  <a:lnTo>
                    <a:pt x="8790" y="580138"/>
                  </a:lnTo>
                  <a:lnTo>
                    <a:pt x="2231" y="534451"/>
                  </a:lnTo>
                  <a:lnTo>
                    <a:pt x="0" y="487502"/>
                  </a:lnTo>
                  <a:lnTo>
                    <a:pt x="2231" y="440552"/>
                  </a:lnTo>
                  <a:lnTo>
                    <a:pt x="8790" y="394865"/>
                  </a:lnTo>
                  <a:lnTo>
                    <a:pt x="19471" y="350645"/>
                  </a:lnTo>
                  <a:lnTo>
                    <a:pt x="34072" y="308096"/>
                  </a:lnTo>
                  <a:lnTo>
                    <a:pt x="52386" y="267423"/>
                  </a:lnTo>
                  <a:lnTo>
                    <a:pt x="74210" y="228829"/>
                  </a:lnTo>
                  <a:lnTo>
                    <a:pt x="99340" y="192520"/>
                  </a:lnTo>
                  <a:lnTo>
                    <a:pt x="127571" y="158699"/>
                  </a:lnTo>
                  <a:lnTo>
                    <a:pt x="158699" y="127571"/>
                  </a:lnTo>
                  <a:lnTo>
                    <a:pt x="192520" y="99340"/>
                  </a:lnTo>
                  <a:lnTo>
                    <a:pt x="228829" y="74210"/>
                  </a:lnTo>
                  <a:lnTo>
                    <a:pt x="267423" y="52386"/>
                  </a:lnTo>
                  <a:lnTo>
                    <a:pt x="308096" y="34072"/>
                  </a:lnTo>
                  <a:lnTo>
                    <a:pt x="350645" y="19471"/>
                  </a:lnTo>
                  <a:lnTo>
                    <a:pt x="394865" y="8790"/>
                  </a:lnTo>
                  <a:lnTo>
                    <a:pt x="440552" y="2231"/>
                  </a:lnTo>
                  <a:lnTo>
                    <a:pt x="487502" y="0"/>
                  </a:lnTo>
                  <a:lnTo>
                    <a:pt x="534451" y="2231"/>
                  </a:lnTo>
                  <a:lnTo>
                    <a:pt x="580138" y="8790"/>
                  </a:lnTo>
                  <a:lnTo>
                    <a:pt x="624359" y="19471"/>
                  </a:lnTo>
                  <a:lnTo>
                    <a:pt x="666907" y="34072"/>
                  </a:lnTo>
                  <a:lnTo>
                    <a:pt x="707581" y="52386"/>
                  </a:lnTo>
                  <a:lnTo>
                    <a:pt x="746174" y="74210"/>
                  </a:lnTo>
                  <a:lnTo>
                    <a:pt x="782483" y="99340"/>
                  </a:lnTo>
                  <a:lnTo>
                    <a:pt x="816304" y="127571"/>
                  </a:lnTo>
                  <a:lnTo>
                    <a:pt x="847433" y="158699"/>
                  </a:lnTo>
                  <a:lnTo>
                    <a:pt x="875664" y="192520"/>
                  </a:lnTo>
                  <a:lnTo>
                    <a:pt x="900793" y="228829"/>
                  </a:lnTo>
                  <a:lnTo>
                    <a:pt x="922618" y="267423"/>
                  </a:lnTo>
                  <a:lnTo>
                    <a:pt x="940932" y="308096"/>
                  </a:lnTo>
                  <a:lnTo>
                    <a:pt x="955532" y="350645"/>
                  </a:lnTo>
                  <a:lnTo>
                    <a:pt x="966214" y="394865"/>
                  </a:lnTo>
                  <a:lnTo>
                    <a:pt x="972772" y="440552"/>
                  </a:lnTo>
                  <a:lnTo>
                    <a:pt x="975004" y="487502"/>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18" name="Graphic 7">
              <a:extLst>
                <a:ext uri="{FF2B5EF4-FFF2-40B4-BE49-F238E27FC236}">
                  <a16:creationId xmlns:a16="http://schemas.microsoft.com/office/drawing/2014/main" id="{FF71D63D-7402-78DA-9F19-A6D9A16F60DF}"/>
                </a:ext>
              </a:extLst>
            </p:cNvPr>
            <p:cNvSpPr/>
            <p:nvPr/>
          </p:nvSpPr>
          <p:spPr>
            <a:xfrm>
              <a:off x="6146877" y="4661598"/>
              <a:ext cx="92710" cy="1270"/>
            </a:xfrm>
            <a:custGeom>
              <a:avLst/>
              <a:gdLst/>
              <a:ahLst/>
              <a:cxnLst/>
              <a:rect l="l" t="t" r="r" b="b"/>
              <a:pathLst>
                <a:path w="92710" h="635">
                  <a:moveTo>
                    <a:pt x="92671" y="0"/>
                  </a:moveTo>
                  <a:lnTo>
                    <a:pt x="0" y="114"/>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19" name="Graphic 8">
              <a:extLst>
                <a:ext uri="{FF2B5EF4-FFF2-40B4-BE49-F238E27FC236}">
                  <a16:creationId xmlns:a16="http://schemas.microsoft.com/office/drawing/2014/main" id="{2CCF5AF4-8332-9863-DCD5-39E3D1603FC1}"/>
                </a:ext>
              </a:extLst>
            </p:cNvPr>
            <p:cNvSpPr/>
            <p:nvPr/>
          </p:nvSpPr>
          <p:spPr>
            <a:xfrm>
              <a:off x="139587" y="50244"/>
              <a:ext cx="6350" cy="1264920"/>
            </a:xfrm>
            <a:custGeom>
              <a:avLst/>
              <a:gdLst/>
              <a:ahLst/>
              <a:cxnLst/>
              <a:rect l="l" t="t" r="r" b="b"/>
              <a:pathLst>
                <a:path w="6350" h="1264920">
                  <a:moveTo>
                    <a:pt x="6349" y="1264764"/>
                  </a:moveTo>
                  <a:lnTo>
                    <a:pt x="0" y="1264764"/>
                  </a:lnTo>
                  <a:lnTo>
                    <a:pt x="0" y="0"/>
                  </a:lnTo>
                  <a:lnTo>
                    <a:pt x="6349" y="0"/>
                  </a:lnTo>
                  <a:lnTo>
                    <a:pt x="6349" y="1264764"/>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22" name="Graphic 9">
              <a:extLst>
                <a:ext uri="{FF2B5EF4-FFF2-40B4-BE49-F238E27FC236}">
                  <a16:creationId xmlns:a16="http://schemas.microsoft.com/office/drawing/2014/main" id="{6129E19D-B26C-2F2F-AC89-80726DE86B60}"/>
                </a:ext>
              </a:extLst>
            </p:cNvPr>
            <p:cNvSpPr/>
            <p:nvPr/>
          </p:nvSpPr>
          <p:spPr>
            <a:xfrm>
              <a:off x="3460839" y="50244"/>
              <a:ext cx="15240" cy="86360"/>
            </a:xfrm>
            <a:custGeom>
              <a:avLst/>
              <a:gdLst/>
              <a:ahLst/>
              <a:cxnLst/>
              <a:rect l="l" t="t" r="r" b="b"/>
              <a:pathLst>
                <a:path w="15240" h="86360">
                  <a:moveTo>
                    <a:pt x="0" y="0"/>
                  </a:moveTo>
                  <a:lnTo>
                    <a:pt x="0" y="85899"/>
                  </a:lnTo>
                  <a:lnTo>
                    <a:pt x="14998" y="85899"/>
                  </a:lnTo>
                  <a:lnTo>
                    <a:pt x="14998"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24" name="Graphic 10">
              <a:extLst>
                <a:ext uri="{FF2B5EF4-FFF2-40B4-BE49-F238E27FC236}">
                  <a16:creationId xmlns:a16="http://schemas.microsoft.com/office/drawing/2014/main" id="{CFD2629B-345D-0E67-E410-49C6AEF83CC0}"/>
                </a:ext>
              </a:extLst>
            </p:cNvPr>
            <p:cNvSpPr/>
            <p:nvPr/>
          </p:nvSpPr>
          <p:spPr>
            <a:xfrm>
              <a:off x="142762" y="146366"/>
              <a:ext cx="6004560" cy="1270"/>
            </a:xfrm>
            <a:custGeom>
              <a:avLst/>
              <a:gdLst/>
              <a:ahLst/>
              <a:cxnLst/>
              <a:rect l="l" t="t" r="r" b="b"/>
              <a:pathLst>
                <a:path w="6004560">
                  <a:moveTo>
                    <a:pt x="0" y="0"/>
                  </a:moveTo>
                  <a:lnTo>
                    <a:pt x="600412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25" name="Graphic 11">
              <a:extLst>
                <a:ext uri="{FF2B5EF4-FFF2-40B4-BE49-F238E27FC236}">
                  <a16:creationId xmlns:a16="http://schemas.microsoft.com/office/drawing/2014/main" id="{3942A422-5364-68BC-C0A8-ADEAA0780906}"/>
                </a:ext>
              </a:extLst>
            </p:cNvPr>
            <p:cNvSpPr/>
            <p:nvPr/>
          </p:nvSpPr>
          <p:spPr>
            <a:xfrm>
              <a:off x="142763" y="4624208"/>
              <a:ext cx="6004560" cy="75565"/>
            </a:xfrm>
            <a:custGeom>
              <a:avLst/>
              <a:gdLst/>
              <a:ahLst/>
              <a:cxnLst/>
              <a:rect l="l" t="t" r="r" b="b"/>
              <a:pathLst>
                <a:path w="6004560" h="75565">
                  <a:moveTo>
                    <a:pt x="0" y="0"/>
                  </a:moveTo>
                  <a:lnTo>
                    <a:pt x="6004088" y="0"/>
                  </a:lnTo>
                  <a:lnTo>
                    <a:pt x="6004127" y="75006"/>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8" name="Graphic 12">
              <a:extLst>
                <a:ext uri="{FF2B5EF4-FFF2-40B4-BE49-F238E27FC236}">
                  <a16:creationId xmlns:a16="http://schemas.microsoft.com/office/drawing/2014/main" id="{6CDC665C-8D7F-1DED-98F1-0B67DC61E725}"/>
                </a:ext>
              </a:extLst>
            </p:cNvPr>
            <p:cNvSpPr/>
            <p:nvPr/>
          </p:nvSpPr>
          <p:spPr>
            <a:xfrm>
              <a:off x="3341675" y="4699215"/>
              <a:ext cx="15240" cy="10160"/>
            </a:xfrm>
            <a:custGeom>
              <a:avLst/>
              <a:gdLst/>
              <a:ahLst/>
              <a:cxnLst/>
              <a:rect l="l" t="t" r="r" b="b"/>
              <a:pathLst>
                <a:path w="15240" h="10160">
                  <a:moveTo>
                    <a:pt x="15011" y="10125"/>
                  </a:moveTo>
                  <a:lnTo>
                    <a:pt x="15011" y="0"/>
                  </a:lnTo>
                  <a:lnTo>
                    <a:pt x="0" y="0"/>
                  </a:lnTo>
                  <a:lnTo>
                    <a:pt x="0" y="10125"/>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9" name="Graphic 13">
              <a:extLst>
                <a:ext uri="{FF2B5EF4-FFF2-40B4-BE49-F238E27FC236}">
                  <a16:creationId xmlns:a16="http://schemas.microsoft.com/office/drawing/2014/main" id="{F4E58BC9-357A-7A3C-B414-CED8D651D8F8}"/>
                </a:ext>
              </a:extLst>
            </p:cNvPr>
            <p:cNvSpPr/>
            <p:nvPr/>
          </p:nvSpPr>
          <p:spPr>
            <a:xfrm>
              <a:off x="64588" y="50244"/>
              <a:ext cx="6350" cy="1264920"/>
            </a:xfrm>
            <a:custGeom>
              <a:avLst/>
              <a:gdLst/>
              <a:ahLst/>
              <a:cxnLst/>
              <a:rect l="l" t="t" r="r" b="b"/>
              <a:pathLst>
                <a:path w="6350" h="1264920">
                  <a:moveTo>
                    <a:pt x="6349" y="1264763"/>
                  </a:moveTo>
                  <a:lnTo>
                    <a:pt x="0" y="1264763"/>
                  </a:lnTo>
                  <a:lnTo>
                    <a:pt x="0" y="0"/>
                  </a:lnTo>
                  <a:lnTo>
                    <a:pt x="6349" y="0"/>
                  </a:lnTo>
                  <a:lnTo>
                    <a:pt x="6349" y="1264763"/>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41" name="Graphic 14">
              <a:extLst>
                <a:ext uri="{FF2B5EF4-FFF2-40B4-BE49-F238E27FC236}">
                  <a16:creationId xmlns:a16="http://schemas.microsoft.com/office/drawing/2014/main" id="{851F8CD6-A68A-6EF7-52BF-4E41D5912EE6}"/>
                </a:ext>
              </a:extLst>
            </p:cNvPr>
            <p:cNvSpPr/>
            <p:nvPr/>
          </p:nvSpPr>
          <p:spPr>
            <a:xfrm>
              <a:off x="142763" y="2411500"/>
              <a:ext cx="1270" cy="2212975"/>
            </a:xfrm>
            <a:custGeom>
              <a:avLst/>
              <a:gdLst/>
              <a:ahLst/>
              <a:cxnLst/>
              <a:rect l="l" t="t" r="r" b="b"/>
              <a:pathLst>
                <a:path h="2212975">
                  <a:moveTo>
                    <a:pt x="0" y="0"/>
                  </a:moveTo>
                  <a:lnTo>
                    <a:pt x="0" y="2212708"/>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2" name="Graphic 15">
              <a:extLst>
                <a:ext uri="{FF2B5EF4-FFF2-40B4-BE49-F238E27FC236}">
                  <a16:creationId xmlns:a16="http://schemas.microsoft.com/office/drawing/2014/main" id="{C987C4C3-6E9A-FEC4-3B04-79B4BD000146}"/>
                </a:ext>
              </a:extLst>
            </p:cNvPr>
            <p:cNvSpPr/>
            <p:nvPr/>
          </p:nvSpPr>
          <p:spPr>
            <a:xfrm>
              <a:off x="590458" y="4699214"/>
              <a:ext cx="19050" cy="10160"/>
            </a:xfrm>
            <a:custGeom>
              <a:avLst/>
              <a:gdLst/>
              <a:ahLst/>
              <a:cxnLst/>
              <a:rect l="l" t="t" r="r" b="b"/>
              <a:pathLst>
                <a:path w="19050" h="10160">
                  <a:moveTo>
                    <a:pt x="19049" y="10126"/>
                  </a:moveTo>
                  <a:lnTo>
                    <a:pt x="19050" y="0"/>
                  </a:lnTo>
                  <a:lnTo>
                    <a:pt x="0" y="0"/>
                  </a:lnTo>
                  <a:lnTo>
                    <a:pt x="0" y="10126"/>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3" name="Graphic 16">
              <a:extLst>
                <a:ext uri="{FF2B5EF4-FFF2-40B4-BE49-F238E27FC236}">
                  <a16:creationId xmlns:a16="http://schemas.microsoft.com/office/drawing/2014/main" id="{78756920-CF47-E23D-A147-6037A9C72E9C}"/>
                </a:ext>
              </a:extLst>
            </p:cNvPr>
            <p:cNvSpPr/>
            <p:nvPr/>
          </p:nvSpPr>
          <p:spPr>
            <a:xfrm>
              <a:off x="64588" y="2411500"/>
              <a:ext cx="6350" cy="2298065"/>
            </a:xfrm>
            <a:custGeom>
              <a:avLst/>
              <a:gdLst/>
              <a:ahLst/>
              <a:cxnLst/>
              <a:rect l="l" t="t" r="r" b="b"/>
              <a:pathLst>
                <a:path w="6350" h="2298065">
                  <a:moveTo>
                    <a:pt x="6349" y="2297840"/>
                  </a:moveTo>
                  <a:lnTo>
                    <a:pt x="0" y="2297840"/>
                  </a:lnTo>
                  <a:lnTo>
                    <a:pt x="0" y="0"/>
                  </a:lnTo>
                  <a:lnTo>
                    <a:pt x="6349" y="0"/>
                  </a:lnTo>
                  <a:lnTo>
                    <a:pt x="6349" y="229784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44" name="Graphic 17">
              <a:extLst>
                <a:ext uri="{FF2B5EF4-FFF2-40B4-BE49-F238E27FC236}">
                  <a16:creationId xmlns:a16="http://schemas.microsoft.com/office/drawing/2014/main" id="{51071962-786F-4812-1A0F-48681B338974}"/>
                </a:ext>
              </a:extLst>
            </p:cNvPr>
            <p:cNvSpPr/>
            <p:nvPr/>
          </p:nvSpPr>
          <p:spPr>
            <a:xfrm>
              <a:off x="3175" y="4191405"/>
              <a:ext cx="64769" cy="15240"/>
            </a:xfrm>
            <a:custGeom>
              <a:avLst/>
              <a:gdLst/>
              <a:ahLst/>
              <a:cxnLst/>
              <a:rect l="l" t="t" r="r" b="b"/>
              <a:pathLst>
                <a:path w="64769" h="15240">
                  <a:moveTo>
                    <a:pt x="0" y="14998"/>
                  </a:moveTo>
                  <a:lnTo>
                    <a:pt x="64375" y="14998"/>
                  </a:lnTo>
                  <a:lnTo>
                    <a:pt x="64375" y="0"/>
                  </a:ln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5" name="Graphic 18">
              <a:extLst>
                <a:ext uri="{FF2B5EF4-FFF2-40B4-BE49-F238E27FC236}">
                  <a16:creationId xmlns:a16="http://schemas.microsoft.com/office/drawing/2014/main" id="{3C4A9EC9-E61A-7BFA-2A27-0CA9D68304E9}"/>
                </a:ext>
              </a:extLst>
            </p:cNvPr>
            <p:cNvSpPr/>
            <p:nvPr/>
          </p:nvSpPr>
          <p:spPr>
            <a:xfrm>
              <a:off x="142763" y="3511066"/>
              <a:ext cx="457200" cy="1270"/>
            </a:xfrm>
            <a:custGeom>
              <a:avLst/>
              <a:gdLst/>
              <a:ahLst/>
              <a:cxnLst/>
              <a:rect l="l" t="t" r="r" b="b"/>
              <a:pathLst>
                <a:path w="457200">
                  <a:moveTo>
                    <a:pt x="457197"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6" name="Graphic 19">
              <a:extLst>
                <a:ext uri="{FF2B5EF4-FFF2-40B4-BE49-F238E27FC236}">
                  <a16:creationId xmlns:a16="http://schemas.microsoft.com/office/drawing/2014/main" id="{6C1AFCF0-8986-C3BC-2BA3-871AB48DCBA6}"/>
                </a:ext>
              </a:extLst>
            </p:cNvPr>
            <p:cNvSpPr/>
            <p:nvPr/>
          </p:nvSpPr>
          <p:spPr>
            <a:xfrm>
              <a:off x="142763" y="3044366"/>
              <a:ext cx="419100" cy="19050"/>
            </a:xfrm>
            <a:custGeom>
              <a:avLst/>
              <a:gdLst/>
              <a:ahLst/>
              <a:cxnLst/>
              <a:rect l="l" t="t" r="r" b="b"/>
              <a:pathLst>
                <a:path w="419100" h="19050">
                  <a:moveTo>
                    <a:pt x="419088" y="0"/>
                  </a:moveTo>
                  <a:lnTo>
                    <a:pt x="0" y="0"/>
                  </a:lnTo>
                  <a:lnTo>
                    <a:pt x="0" y="19050"/>
                  </a:lnTo>
                  <a:lnTo>
                    <a:pt x="419088" y="19050"/>
                  </a:lnTo>
                  <a:lnTo>
                    <a:pt x="419088"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7" name="Graphic 20">
              <a:extLst>
                <a:ext uri="{FF2B5EF4-FFF2-40B4-BE49-F238E27FC236}">
                  <a16:creationId xmlns:a16="http://schemas.microsoft.com/office/drawing/2014/main" id="{3070FE35-75F7-0B42-38D4-3940D0902706}"/>
                </a:ext>
              </a:extLst>
            </p:cNvPr>
            <p:cNvSpPr/>
            <p:nvPr/>
          </p:nvSpPr>
          <p:spPr>
            <a:xfrm>
              <a:off x="676160" y="3436110"/>
              <a:ext cx="391795" cy="19050"/>
            </a:xfrm>
            <a:custGeom>
              <a:avLst/>
              <a:gdLst/>
              <a:ahLst/>
              <a:cxnLst/>
              <a:rect l="l" t="t" r="r" b="b"/>
              <a:pathLst>
                <a:path w="391795" h="19050">
                  <a:moveTo>
                    <a:pt x="0" y="0"/>
                  </a:moveTo>
                  <a:lnTo>
                    <a:pt x="0" y="19050"/>
                  </a:lnTo>
                  <a:lnTo>
                    <a:pt x="391770" y="19050"/>
                  </a:lnTo>
                  <a:lnTo>
                    <a:pt x="391770"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8" name="Graphic 21">
              <a:extLst>
                <a:ext uri="{FF2B5EF4-FFF2-40B4-BE49-F238E27FC236}">
                  <a16:creationId xmlns:a16="http://schemas.microsoft.com/office/drawing/2014/main" id="{D5A2B197-FD54-972B-A123-F57615C814D9}"/>
                </a:ext>
              </a:extLst>
            </p:cNvPr>
            <p:cNvSpPr/>
            <p:nvPr/>
          </p:nvSpPr>
          <p:spPr>
            <a:xfrm>
              <a:off x="672303" y="3053891"/>
              <a:ext cx="396240" cy="391795"/>
            </a:xfrm>
            <a:custGeom>
              <a:avLst/>
              <a:gdLst/>
              <a:ahLst/>
              <a:cxnLst/>
              <a:rect l="l" t="t" r="r" b="b"/>
              <a:pathLst>
                <a:path w="396240" h="391795">
                  <a:moveTo>
                    <a:pt x="395627" y="391744"/>
                  </a:moveTo>
                  <a:lnTo>
                    <a:pt x="393087" y="347230"/>
                  </a:lnTo>
                  <a:lnTo>
                    <a:pt x="385505" y="303288"/>
                  </a:lnTo>
                  <a:lnTo>
                    <a:pt x="372983" y="260489"/>
                  </a:lnTo>
                  <a:lnTo>
                    <a:pt x="355673" y="219392"/>
                  </a:lnTo>
                  <a:lnTo>
                    <a:pt x="333804" y="180517"/>
                  </a:lnTo>
                  <a:lnTo>
                    <a:pt x="307667" y="144399"/>
                  </a:lnTo>
                  <a:lnTo>
                    <a:pt x="277594" y="111467"/>
                  </a:lnTo>
                  <a:lnTo>
                    <a:pt x="243964" y="82181"/>
                  </a:lnTo>
                  <a:lnTo>
                    <a:pt x="207228" y="56896"/>
                  </a:lnTo>
                  <a:lnTo>
                    <a:pt x="167858" y="35953"/>
                  </a:lnTo>
                  <a:lnTo>
                    <a:pt x="126363" y="19621"/>
                  </a:lnTo>
                  <a:lnTo>
                    <a:pt x="83281" y="8115"/>
                  </a:lnTo>
                  <a:lnTo>
                    <a:pt x="39170" y="1574"/>
                  </a:ln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9" name="Graphic 22">
              <a:extLst>
                <a:ext uri="{FF2B5EF4-FFF2-40B4-BE49-F238E27FC236}">
                  <a16:creationId xmlns:a16="http://schemas.microsoft.com/office/drawing/2014/main" id="{B26D4EF2-71C7-2639-945D-C5ECBA4580D2}"/>
                </a:ext>
              </a:extLst>
            </p:cNvPr>
            <p:cNvSpPr/>
            <p:nvPr/>
          </p:nvSpPr>
          <p:spPr>
            <a:xfrm>
              <a:off x="599960" y="2662096"/>
              <a:ext cx="75565" cy="1270"/>
            </a:xfrm>
            <a:custGeom>
              <a:avLst/>
              <a:gdLst/>
              <a:ahLst/>
              <a:cxnLst/>
              <a:rect l="l" t="t" r="r" b="b"/>
              <a:pathLst>
                <a:path w="75565">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0" name="Graphic 23">
              <a:extLst>
                <a:ext uri="{FF2B5EF4-FFF2-40B4-BE49-F238E27FC236}">
                  <a16:creationId xmlns:a16="http://schemas.microsoft.com/office/drawing/2014/main" id="{99892938-227D-C3E6-8BCA-DB16603BCB8E}"/>
                </a:ext>
              </a:extLst>
            </p:cNvPr>
            <p:cNvSpPr/>
            <p:nvPr/>
          </p:nvSpPr>
          <p:spPr>
            <a:xfrm>
              <a:off x="676160" y="2652571"/>
              <a:ext cx="391795" cy="19050"/>
            </a:xfrm>
            <a:custGeom>
              <a:avLst/>
              <a:gdLst/>
              <a:ahLst/>
              <a:cxnLst/>
              <a:rect l="l" t="t" r="r" b="b"/>
              <a:pathLst>
                <a:path w="391795" h="19050">
                  <a:moveTo>
                    <a:pt x="0" y="0"/>
                  </a:moveTo>
                  <a:lnTo>
                    <a:pt x="0" y="19050"/>
                  </a:lnTo>
                  <a:lnTo>
                    <a:pt x="391770" y="19050"/>
                  </a:lnTo>
                  <a:lnTo>
                    <a:pt x="391770"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1" name="Graphic 24">
              <a:extLst>
                <a:ext uri="{FF2B5EF4-FFF2-40B4-BE49-F238E27FC236}">
                  <a16:creationId xmlns:a16="http://schemas.microsoft.com/office/drawing/2014/main" id="{0130E8B4-90D3-4F1D-1A51-82DE9A052B68}"/>
                </a:ext>
              </a:extLst>
            </p:cNvPr>
            <p:cNvSpPr/>
            <p:nvPr/>
          </p:nvSpPr>
          <p:spPr>
            <a:xfrm>
              <a:off x="672303" y="2662096"/>
              <a:ext cx="396240" cy="391795"/>
            </a:xfrm>
            <a:custGeom>
              <a:avLst/>
              <a:gdLst/>
              <a:ahLst/>
              <a:cxnLst/>
              <a:rect l="l" t="t" r="r" b="b"/>
              <a:pathLst>
                <a:path w="396240" h="391795">
                  <a:moveTo>
                    <a:pt x="0" y="391756"/>
                  </a:moveTo>
                  <a:lnTo>
                    <a:pt x="44543" y="389661"/>
                  </a:lnTo>
                  <a:lnTo>
                    <a:pt x="88560" y="382511"/>
                  </a:lnTo>
                  <a:lnTo>
                    <a:pt x="131480" y="370408"/>
                  </a:lnTo>
                  <a:lnTo>
                    <a:pt x="172745" y="353504"/>
                  </a:lnTo>
                  <a:lnTo>
                    <a:pt x="211823" y="332016"/>
                  </a:lnTo>
                  <a:lnTo>
                    <a:pt x="248206" y="306235"/>
                  </a:lnTo>
                  <a:lnTo>
                    <a:pt x="281429" y="276479"/>
                  </a:lnTo>
                  <a:lnTo>
                    <a:pt x="311045" y="243154"/>
                  </a:lnTo>
                  <a:lnTo>
                    <a:pt x="336687" y="206667"/>
                  </a:lnTo>
                  <a:lnTo>
                    <a:pt x="358010" y="167500"/>
                  </a:lnTo>
                  <a:lnTo>
                    <a:pt x="374761" y="126174"/>
                  </a:lnTo>
                  <a:lnTo>
                    <a:pt x="386687" y="83197"/>
                  </a:lnTo>
                  <a:lnTo>
                    <a:pt x="393659" y="39154"/>
                  </a:lnTo>
                  <a:lnTo>
                    <a:pt x="39562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2" name="Graphic 25">
              <a:extLst>
                <a:ext uri="{FF2B5EF4-FFF2-40B4-BE49-F238E27FC236}">
                  <a16:creationId xmlns:a16="http://schemas.microsoft.com/office/drawing/2014/main" id="{3A593A4E-6C13-0B72-FE1A-15E423F8543B}"/>
                </a:ext>
              </a:extLst>
            </p:cNvPr>
            <p:cNvSpPr/>
            <p:nvPr/>
          </p:nvSpPr>
          <p:spPr>
            <a:xfrm>
              <a:off x="599960" y="2596666"/>
              <a:ext cx="1270" cy="66040"/>
            </a:xfrm>
            <a:custGeom>
              <a:avLst/>
              <a:gdLst/>
              <a:ahLst/>
              <a:cxnLst/>
              <a:rect l="l" t="t" r="r" b="b"/>
              <a:pathLst>
                <a:path h="66040">
                  <a:moveTo>
                    <a:pt x="0" y="0"/>
                  </a:moveTo>
                  <a:lnTo>
                    <a:pt x="0" y="6543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3" name="Graphic 26">
              <a:extLst>
                <a:ext uri="{FF2B5EF4-FFF2-40B4-BE49-F238E27FC236}">
                  <a16:creationId xmlns:a16="http://schemas.microsoft.com/office/drawing/2014/main" id="{6E74EFF9-13B3-DB3D-A74E-27FC75B13884}"/>
                </a:ext>
              </a:extLst>
            </p:cNvPr>
            <p:cNvSpPr/>
            <p:nvPr/>
          </p:nvSpPr>
          <p:spPr>
            <a:xfrm>
              <a:off x="674960" y="2596666"/>
              <a:ext cx="1270" cy="66040"/>
            </a:xfrm>
            <a:custGeom>
              <a:avLst/>
              <a:gdLst/>
              <a:ahLst/>
              <a:cxnLst/>
              <a:rect l="l" t="t" r="r" b="b"/>
              <a:pathLst>
                <a:path h="66040">
                  <a:moveTo>
                    <a:pt x="0" y="0"/>
                  </a:moveTo>
                  <a:lnTo>
                    <a:pt x="0" y="6543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4" name="Graphic 27">
              <a:extLst>
                <a:ext uri="{FF2B5EF4-FFF2-40B4-BE49-F238E27FC236}">
                  <a16:creationId xmlns:a16="http://schemas.microsoft.com/office/drawing/2014/main" id="{090EB8B5-4AC8-B0CB-DB12-A9066CB419C3}"/>
                </a:ext>
              </a:extLst>
            </p:cNvPr>
            <p:cNvSpPr/>
            <p:nvPr/>
          </p:nvSpPr>
          <p:spPr>
            <a:xfrm>
              <a:off x="561851" y="3053891"/>
              <a:ext cx="1270" cy="457200"/>
            </a:xfrm>
            <a:custGeom>
              <a:avLst/>
              <a:gdLst/>
              <a:ahLst/>
              <a:cxnLst/>
              <a:rect l="l" t="t" r="r" b="b"/>
              <a:pathLst>
                <a:path h="457200">
                  <a:moveTo>
                    <a:pt x="0" y="457174"/>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5" name="Graphic 28">
              <a:extLst>
                <a:ext uri="{FF2B5EF4-FFF2-40B4-BE49-F238E27FC236}">
                  <a16:creationId xmlns:a16="http://schemas.microsoft.com/office/drawing/2014/main" id="{63E0CF63-E528-279F-0EF5-CCD1F5EA6CD9}"/>
                </a:ext>
              </a:extLst>
            </p:cNvPr>
            <p:cNvSpPr/>
            <p:nvPr/>
          </p:nvSpPr>
          <p:spPr>
            <a:xfrm>
              <a:off x="509092" y="2596666"/>
              <a:ext cx="1270" cy="457834"/>
            </a:xfrm>
            <a:custGeom>
              <a:avLst/>
              <a:gdLst/>
              <a:ahLst/>
              <a:cxnLst/>
              <a:rect l="l" t="t" r="r" b="b"/>
              <a:pathLst>
                <a:path h="457834">
                  <a:moveTo>
                    <a:pt x="0" y="457225"/>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6" name="Graphic 29">
              <a:extLst>
                <a:ext uri="{FF2B5EF4-FFF2-40B4-BE49-F238E27FC236}">
                  <a16:creationId xmlns:a16="http://schemas.microsoft.com/office/drawing/2014/main" id="{764EE7BB-5286-B2CF-75EA-262B824BDC14}"/>
                </a:ext>
              </a:extLst>
            </p:cNvPr>
            <p:cNvSpPr/>
            <p:nvPr/>
          </p:nvSpPr>
          <p:spPr>
            <a:xfrm>
              <a:off x="142763" y="3511066"/>
              <a:ext cx="457200" cy="1270"/>
            </a:xfrm>
            <a:custGeom>
              <a:avLst/>
              <a:gdLst/>
              <a:ahLst/>
              <a:cxnLst/>
              <a:rect l="l" t="t" r="r" b="b"/>
              <a:pathLst>
                <a:path w="457200">
                  <a:moveTo>
                    <a:pt x="0" y="0"/>
                  </a:moveTo>
                  <a:lnTo>
                    <a:pt x="45719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7" name="Graphic 30">
              <a:extLst>
                <a:ext uri="{FF2B5EF4-FFF2-40B4-BE49-F238E27FC236}">
                  <a16:creationId xmlns:a16="http://schemas.microsoft.com/office/drawing/2014/main" id="{3183026C-F0C3-24D3-668B-1A651AEC7239}"/>
                </a:ext>
              </a:extLst>
            </p:cNvPr>
            <p:cNvSpPr/>
            <p:nvPr/>
          </p:nvSpPr>
          <p:spPr>
            <a:xfrm>
              <a:off x="142763" y="3586072"/>
              <a:ext cx="532765" cy="1270"/>
            </a:xfrm>
            <a:custGeom>
              <a:avLst/>
              <a:gdLst/>
              <a:ahLst/>
              <a:cxnLst/>
              <a:rect l="l" t="t" r="r" b="b"/>
              <a:pathLst>
                <a:path w="532765">
                  <a:moveTo>
                    <a:pt x="0" y="0"/>
                  </a:moveTo>
                  <a:lnTo>
                    <a:pt x="53219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8" name="Graphic 31">
              <a:extLst>
                <a:ext uri="{FF2B5EF4-FFF2-40B4-BE49-F238E27FC236}">
                  <a16:creationId xmlns:a16="http://schemas.microsoft.com/office/drawing/2014/main" id="{9C65CD20-DEF8-37D0-11B4-E87AAC1D133B}"/>
                </a:ext>
              </a:extLst>
            </p:cNvPr>
            <p:cNvSpPr/>
            <p:nvPr/>
          </p:nvSpPr>
          <p:spPr>
            <a:xfrm>
              <a:off x="335255" y="2596666"/>
              <a:ext cx="1270" cy="457834"/>
            </a:xfrm>
            <a:custGeom>
              <a:avLst/>
              <a:gdLst/>
              <a:ahLst/>
              <a:cxnLst/>
              <a:rect l="l" t="t" r="r" b="b"/>
              <a:pathLst>
                <a:path h="457834">
                  <a:moveTo>
                    <a:pt x="0" y="457225"/>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9" name="Graphic 32">
              <a:extLst>
                <a:ext uri="{FF2B5EF4-FFF2-40B4-BE49-F238E27FC236}">
                  <a16:creationId xmlns:a16="http://schemas.microsoft.com/office/drawing/2014/main" id="{9F815D9B-85DC-8F73-5378-42ECAFF226D4}"/>
                </a:ext>
              </a:extLst>
            </p:cNvPr>
            <p:cNvSpPr/>
            <p:nvPr/>
          </p:nvSpPr>
          <p:spPr>
            <a:xfrm>
              <a:off x="322154" y="2596666"/>
              <a:ext cx="1270" cy="457834"/>
            </a:xfrm>
            <a:custGeom>
              <a:avLst/>
              <a:gdLst/>
              <a:ahLst/>
              <a:cxnLst/>
              <a:rect l="l" t="t" r="r" b="b"/>
              <a:pathLst>
                <a:path h="457834">
                  <a:moveTo>
                    <a:pt x="0" y="457225"/>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0" name="Graphic 33">
              <a:extLst>
                <a:ext uri="{FF2B5EF4-FFF2-40B4-BE49-F238E27FC236}">
                  <a16:creationId xmlns:a16="http://schemas.microsoft.com/office/drawing/2014/main" id="{B69110B3-4ED4-B86E-48A5-C9B61A4E4A67}"/>
                </a:ext>
              </a:extLst>
            </p:cNvPr>
            <p:cNvSpPr/>
            <p:nvPr/>
          </p:nvSpPr>
          <p:spPr>
            <a:xfrm>
              <a:off x="67763" y="2411499"/>
              <a:ext cx="75565" cy="1270"/>
            </a:xfrm>
            <a:custGeom>
              <a:avLst/>
              <a:gdLst/>
              <a:ahLst/>
              <a:cxnLst/>
              <a:rect l="l" t="t" r="r" b="b"/>
              <a:pathLst>
                <a:path w="75565">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1" name="Graphic 34">
              <a:extLst>
                <a:ext uri="{FF2B5EF4-FFF2-40B4-BE49-F238E27FC236}">
                  <a16:creationId xmlns:a16="http://schemas.microsoft.com/office/drawing/2014/main" id="{C2213B9B-D2E5-3E5F-1AFC-34F842A78FF5}"/>
                </a:ext>
              </a:extLst>
            </p:cNvPr>
            <p:cNvSpPr/>
            <p:nvPr/>
          </p:nvSpPr>
          <p:spPr>
            <a:xfrm>
              <a:off x="67763" y="2449003"/>
              <a:ext cx="75565" cy="1270"/>
            </a:xfrm>
            <a:custGeom>
              <a:avLst/>
              <a:gdLst/>
              <a:ahLst/>
              <a:cxnLst/>
              <a:rect l="l" t="t" r="r" b="b"/>
              <a:pathLst>
                <a:path w="75565">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2" name="Graphic 35">
              <a:extLst>
                <a:ext uri="{FF2B5EF4-FFF2-40B4-BE49-F238E27FC236}">
                  <a16:creationId xmlns:a16="http://schemas.microsoft.com/office/drawing/2014/main" id="{73D3CFA0-6CED-9AF6-D28E-07B1C127645E}"/>
                </a:ext>
              </a:extLst>
            </p:cNvPr>
            <p:cNvSpPr/>
            <p:nvPr/>
          </p:nvSpPr>
          <p:spPr>
            <a:xfrm>
              <a:off x="67763" y="1699004"/>
              <a:ext cx="1270" cy="38100"/>
            </a:xfrm>
            <a:custGeom>
              <a:avLst/>
              <a:gdLst/>
              <a:ahLst/>
              <a:cxnLst/>
              <a:rect l="l" t="t" r="r" b="b"/>
              <a:pathLst>
                <a:path h="38100">
                  <a:moveTo>
                    <a:pt x="0" y="37503"/>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3" name="Graphic 36">
              <a:extLst>
                <a:ext uri="{FF2B5EF4-FFF2-40B4-BE49-F238E27FC236}">
                  <a16:creationId xmlns:a16="http://schemas.microsoft.com/office/drawing/2014/main" id="{DB049289-38D5-291D-D0DF-CF03B1D2CB6D}"/>
                </a:ext>
              </a:extLst>
            </p:cNvPr>
            <p:cNvSpPr/>
            <p:nvPr/>
          </p:nvSpPr>
          <p:spPr>
            <a:xfrm>
              <a:off x="142763" y="1699004"/>
              <a:ext cx="1270" cy="38100"/>
            </a:xfrm>
            <a:custGeom>
              <a:avLst/>
              <a:gdLst/>
              <a:ahLst/>
              <a:cxnLst/>
              <a:rect l="l" t="t" r="r" b="b"/>
              <a:pathLst>
                <a:path h="38100">
                  <a:moveTo>
                    <a:pt x="0" y="37503"/>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66" name="Graphic 37">
              <a:extLst>
                <a:ext uri="{FF2B5EF4-FFF2-40B4-BE49-F238E27FC236}">
                  <a16:creationId xmlns:a16="http://schemas.microsoft.com/office/drawing/2014/main" id="{B6466DD3-37C8-A296-77E8-539B274B2A54}"/>
                </a:ext>
              </a:extLst>
            </p:cNvPr>
            <p:cNvSpPr/>
            <p:nvPr/>
          </p:nvSpPr>
          <p:spPr>
            <a:xfrm>
              <a:off x="67763" y="1277504"/>
              <a:ext cx="75565" cy="1270"/>
            </a:xfrm>
            <a:custGeom>
              <a:avLst/>
              <a:gdLst/>
              <a:ahLst/>
              <a:cxnLst/>
              <a:rect l="l" t="t" r="r" b="b"/>
              <a:pathLst>
                <a:path w="75565">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0" name="Graphic 38">
              <a:extLst>
                <a:ext uri="{FF2B5EF4-FFF2-40B4-BE49-F238E27FC236}">
                  <a16:creationId xmlns:a16="http://schemas.microsoft.com/office/drawing/2014/main" id="{1BA3CC69-AC70-D661-19B8-E6C218C1956A}"/>
                </a:ext>
              </a:extLst>
            </p:cNvPr>
            <p:cNvSpPr/>
            <p:nvPr/>
          </p:nvSpPr>
          <p:spPr>
            <a:xfrm>
              <a:off x="142763" y="1736507"/>
              <a:ext cx="675005" cy="675005"/>
            </a:xfrm>
            <a:custGeom>
              <a:avLst/>
              <a:gdLst/>
              <a:ahLst/>
              <a:cxnLst/>
              <a:rect l="l" t="t" r="r" b="b"/>
              <a:pathLst>
                <a:path w="675005" h="675005">
                  <a:moveTo>
                    <a:pt x="674999" y="674992"/>
                  </a:moveTo>
                  <a:lnTo>
                    <a:pt x="672461" y="616508"/>
                  </a:lnTo>
                  <a:lnTo>
                    <a:pt x="664864" y="558457"/>
                  </a:lnTo>
                  <a:lnTo>
                    <a:pt x="652265" y="501281"/>
                  </a:lnTo>
                  <a:lnTo>
                    <a:pt x="634759" y="445414"/>
                  </a:lnTo>
                  <a:lnTo>
                    <a:pt x="612480" y="391287"/>
                  </a:lnTo>
                  <a:lnTo>
                    <a:pt x="585591" y="339280"/>
                  </a:lnTo>
                  <a:lnTo>
                    <a:pt x="554300" y="289801"/>
                  </a:lnTo>
                  <a:lnTo>
                    <a:pt x="518838" y="243217"/>
                  </a:lnTo>
                  <a:lnTo>
                    <a:pt x="479473" y="199885"/>
                  </a:lnTo>
                  <a:lnTo>
                    <a:pt x="436500" y="160121"/>
                  </a:lnTo>
                  <a:lnTo>
                    <a:pt x="390245" y="124244"/>
                  </a:lnTo>
                  <a:lnTo>
                    <a:pt x="341054" y="92494"/>
                  </a:lnTo>
                  <a:lnTo>
                    <a:pt x="289298" y="65138"/>
                  </a:lnTo>
                  <a:lnTo>
                    <a:pt x="235365" y="42354"/>
                  </a:lnTo>
                  <a:lnTo>
                    <a:pt x="179661" y="24345"/>
                  </a:lnTo>
                  <a:lnTo>
                    <a:pt x="122607" y="11226"/>
                  </a:lnTo>
                  <a:lnTo>
                    <a:pt x="64630" y="3098"/>
                  </a:lnTo>
                  <a:lnTo>
                    <a:pt x="6167" y="25"/>
                  </a:ln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1" name="Graphic 39">
              <a:extLst>
                <a:ext uri="{FF2B5EF4-FFF2-40B4-BE49-F238E27FC236}">
                  <a16:creationId xmlns:a16="http://schemas.microsoft.com/office/drawing/2014/main" id="{D5878984-DDB5-6516-838D-5A1D3FBF4A5C}"/>
                </a:ext>
              </a:extLst>
            </p:cNvPr>
            <p:cNvSpPr/>
            <p:nvPr/>
          </p:nvSpPr>
          <p:spPr>
            <a:xfrm>
              <a:off x="142763" y="2377756"/>
              <a:ext cx="675005" cy="34290"/>
            </a:xfrm>
            <a:custGeom>
              <a:avLst/>
              <a:gdLst/>
              <a:ahLst/>
              <a:cxnLst/>
              <a:rect l="l" t="t" r="r" b="b"/>
              <a:pathLst>
                <a:path w="675005" h="34290">
                  <a:moveTo>
                    <a:pt x="674998" y="0"/>
                  </a:moveTo>
                  <a:lnTo>
                    <a:pt x="674998" y="33743"/>
                  </a:lnTo>
                  <a:lnTo>
                    <a:pt x="0" y="33743"/>
                  </a:lnTo>
                  <a:lnTo>
                    <a:pt x="0" y="0"/>
                  </a:lnTo>
                  <a:lnTo>
                    <a:pt x="674998"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2" name="Graphic 40">
              <a:extLst>
                <a:ext uri="{FF2B5EF4-FFF2-40B4-BE49-F238E27FC236}">
                  <a16:creationId xmlns:a16="http://schemas.microsoft.com/office/drawing/2014/main" id="{75491BF2-7787-06A2-51DE-34B0ECDFAF99}"/>
                </a:ext>
              </a:extLst>
            </p:cNvPr>
            <p:cNvSpPr/>
            <p:nvPr/>
          </p:nvSpPr>
          <p:spPr>
            <a:xfrm>
              <a:off x="67763" y="1736507"/>
              <a:ext cx="75565" cy="1270"/>
            </a:xfrm>
            <a:custGeom>
              <a:avLst/>
              <a:gdLst/>
              <a:ahLst/>
              <a:cxnLst/>
              <a:rect l="l" t="t" r="r" b="b"/>
              <a:pathLst>
                <a:path w="75565">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3" name="Graphic 41">
              <a:extLst>
                <a:ext uri="{FF2B5EF4-FFF2-40B4-BE49-F238E27FC236}">
                  <a16:creationId xmlns:a16="http://schemas.microsoft.com/office/drawing/2014/main" id="{B16CF9EC-C81F-FEB9-AD62-7CFF602EAF83}"/>
                </a:ext>
              </a:extLst>
            </p:cNvPr>
            <p:cNvSpPr/>
            <p:nvPr/>
          </p:nvSpPr>
          <p:spPr>
            <a:xfrm>
              <a:off x="67763" y="1699004"/>
              <a:ext cx="75565" cy="1270"/>
            </a:xfrm>
            <a:custGeom>
              <a:avLst/>
              <a:gdLst/>
              <a:ahLst/>
              <a:cxnLst/>
              <a:rect l="l" t="t" r="r" b="b"/>
              <a:pathLst>
                <a:path w="75565">
                  <a:moveTo>
                    <a:pt x="74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4" name="Graphic 42">
              <a:extLst>
                <a:ext uri="{FF2B5EF4-FFF2-40B4-BE49-F238E27FC236}">
                  <a16:creationId xmlns:a16="http://schemas.microsoft.com/office/drawing/2014/main" id="{F077EE64-0A3A-2291-5555-5D82CD530BCF}"/>
                </a:ext>
              </a:extLst>
            </p:cNvPr>
            <p:cNvSpPr/>
            <p:nvPr/>
          </p:nvSpPr>
          <p:spPr>
            <a:xfrm>
              <a:off x="97763" y="1315007"/>
              <a:ext cx="15240" cy="384175"/>
            </a:xfrm>
            <a:custGeom>
              <a:avLst/>
              <a:gdLst/>
              <a:ahLst/>
              <a:cxnLst/>
              <a:rect l="l" t="t" r="r" b="b"/>
              <a:pathLst>
                <a:path w="15240" h="384175">
                  <a:moveTo>
                    <a:pt x="0" y="0"/>
                  </a:moveTo>
                  <a:lnTo>
                    <a:pt x="0" y="383997"/>
                  </a:lnTo>
                  <a:lnTo>
                    <a:pt x="14998" y="383997"/>
                  </a:lnTo>
                  <a:lnTo>
                    <a:pt x="14998"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5" name="Graphic 43">
              <a:extLst>
                <a:ext uri="{FF2B5EF4-FFF2-40B4-BE49-F238E27FC236}">
                  <a16:creationId xmlns:a16="http://schemas.microsoft.com/office/drawing/2014/main" id="{FEB6B878-0C1F-EC01-5CC1-20B7338DDD06}"/>
                </a:ext>
              </a:extLst>
            </p:cNvPr>
            <p:cNvSpPr/>
            <p:nvPr/>
          </p:nvSpPr>
          <p:spPr>
            <a:xfrm>
              <a:off x="3311678" y="2374009"/>
              <a:ext cx="1270" cy="75565"/>
            </a:xfrm>
            <a:custGeom>
              <a:avLst/>
              <a:gdLst/>
              <a:ahLst/>
              <a:cxnLst/>
              <a:rect l="l" t="t" r="r" b="b"/>
              <a:pathLst>
                <a:path h="75565">
                  <a:moveTo>
                    <a:pt x="0" y="74993"/>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6" name="Graphic 44">
              <a:extLst>
                <a:ext uri="{FF2B5EF4-FFF2-40B4-BE49-F238E27FC236}">
                  <a16:creationId xmlns:a16="http://schemas.microsoft.com/office/drawing/2014/main" id="{BF30572B-275D-AD0E-149E-1C38FD1092B1}"/>
                </a:ext>
              </a:extLst>
            </p:cNvPr>
            <p:cNvSpPr/>
            <p:nvPr/>
          </p:nvSpPr>
          <p:spPr>
            <a:xfrm>
              <a:off x="3411932" y="1058632"/>
              <a:ext cx="15240" cy="757555"/>
            </a:xfrm>
            <a:custGeom>
              <a:avLst/>
              <a:gdLst/>
              <a:ahLst/>
              <a:cxnLst/>
              <a:rect l="l" t="t" r="r" b="b"/>
              <a:pathLst>
                <a:path w="15240" h="757555">
                  <a:moveTo>
                    <a:pt x="0" y="0"/>
                  </a:moveTo>
                  <a:lnTo>
                    <a:pt x="0" y="757491"/>
                  </a:lnTo>
                  <a:lnTo>
                    <a:pt x="14998" y="757491"/>
                  </a:lnTo>
                  <a:lnTo>
                    <a:pt x="14998"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7" name="Graphic 45">
              <a:extLst>
                <a:ext uri="{FF2B5EF4-FFF2-40B4-BE49-F238E27FC236}">
                  <a16:creationId xmlns:a16="http://schemas.microsoft.com/office/drawing/2014/main" id="{3B6CAB7B-6F93-90A0-454B-68B5BD9A1FEA}"/>
                </a:ext>
              </a:extLst>
            </p:cNvPr>
            <p:cNvSpPr/>
            <p:nvPr/>
          </p:nvSpPr>
          <p:spPr>
            <a:xfrm>
              <a:off x="3341675" y="221359"/>
              <a:ext cx="15240" cy="1303020"/>
            </a:xfrm>
            <a:custGeom>
              <a:avLst/>
              <a:gdLst/>
              <a:ahLst/>
              <a:cxnLst/>
              <a:rect l="l" t="t" r="r" b="b"/>
              <a:pathLst>
                <a:path w="15240" h="1303020">
                  <a:moveTo>
                    <a:pt x="0" y="0"/>
                  </a:moveTo>
                  <a:lnTo>
                    <a:pt x="0" y="1302524"/>
                  </a:lnTo>
                  <a:lnTo>
                    <a:pt x="15011" y="1302524"/>
                  </a:lnTo>
                  <a:lnTo>
                    <a:pt x="15011"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8" name="Graphic 46">
              <a:extLst>
                <a:ext uri="{FF2B5EF4-FFF2-40B4-BE49-F238E27FC236}">
                  <a16:creationId xmlns:a16="http://schemas.microsoft.com/office/drawing/2014/main" id="{7157E13A-1832-6CA5-4886-F47918A2CAF4}"/>
                </a:ext>
              </a:extLst>
            </p:cNvPr>
            <p:cNvSpPr/>
            <p:nvPr/>
          </p:nvSpPr>
          <p:spPr>
            <a:xfrm>
              <a:off x="3341675" y="3299115"/>
              <a:ext cx="15240" cy="1325245"/>
            </a:xfrm>
            <a:custGeom>
              <a:avLst/>
              <a:gdLst/>
              <a:ahLst/>
              <a:cxnLst/>
              <a:rect l="l" t="t" r="r" b="b"/>
              <a:pathLst>
                <a:path w="15240" h="1325245">
                  <a:moveTo>
                    <a:pt x="0" y="0"/>
                  </a:moveTo>
                  <a:lnTo>
                    <a:pt x="0" y="1325092"/>
                  </a:lnTo>
                  <a:lnTo>
                    <a:pt x="15011" y="1325092"/>
                  </a:lnTo>
                  <a:lnTo>
                    <a:pt x="15011"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9" name="Graphic 47">
              <a:extLst>
                <a:ext uri="{FF2B5EF4-FFF2-40B4-BE49-F238E27FC236}">
                  <a16:creationId xmlns:a16="http://schemas.microsoft.com/office/drawing/2014/main" id="{EC72DBD2-DEC6-92F0-0633-F7233ABB4B84}"/>
                </a:ext>
              </a:extLst>
            </p:cNvPr>
            <p:cNvSpPr/>
            <p:nvPr/>
          </p:nvSpPr>
          <p:spPr>
            <a:xfrm>
              <a:off x="3411932" y="3083736"/>
              <a:ext cx="15240" cy="757555"/>
            </a:xfrm>
            <a:custGeom>
              <a:avLst/>
              <a:gdLst/>
              <a:ahLst/>
              <a:cxnLst/>
              <a:rect l="l" t="t" r="r" b="b"/>
              <a:pathLst>
                <a:path w="15240" h="757555">
                  <a:moveTo>
                    <a:pt x="0" y="0"/>
                  </a:moveTo>
                  <a:lnTo>
                    <a:pt x="0" y="757491"/>
                  </a:lnTo>
                  <a:lnTo>
                    <a:pt x="14998" y="757491"/>
                  </a:lnTo>
                  <a:lnTo>
                    <a:pt x="14998"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80" name="Graphic 48">
              <a:extLst>
                <a:ext uri="{FF2B5EF4-FFF2-40B4-BE49-F238E27FC236}">
                  <a16:creationId xmlns:a16="http://schemas.microsoft.com/office/drawing/2014/main" id="{A57D6882-FA30-4CD0-9677-F97C45467C60}"/>
                </a:ext>
              </a:extLst>
            </p:cNvPr>
            <p:cNvSpPr/>
            <p:nvPr/>
          </p:nvSpPr>
          <p:spPr>
            <a:xfrm>
              <a:off x="674960" y="2521634"/>
              <a:ext cx="1270" cy="140970"/>
            </a:xfrm>
            <a:custGeom>
              <a:avLst/>
              <a:gdLst/>
              <a:ahLst/>
              <a:cxnLst/>
              <a:rect l="l" t="t" r="r" b="b"/>
              <a:pathLst>
                <a:path h="140970">
                  <a:moveTo>
                    <a:pt x="0" y="140423"/>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81" name="Graphic 49">
              <a:extLst>
                <a:ext uri="{FF2B5EF4-FFF2-40B4-BE49-F238E27FC236}">
                  <a16:creationId xmlns:a16="http://schemas.microsoft.com/office/drawing/2014/main" id="{11E848E1-48C5-165A-514E-9B125C023AE1}"/>
                </a:ext>
              </a:extLst>
            </p:cNvPr>
            <p:cNvSpPr/>
            <p:nvPr/>
          </p:nvSpPr>
          <p:spPr>
            <a:xfrm>
              <a:off x="142763" y="2596628"/>
              <a:ext cx="457200" cy="1270"/>
            </a:xfrm>
            <a:custGeom>
              <a:avLst/>
              <a:gdLst/>
              <a:ahLst/>
              <a:cxnLst/>
              <a:rect l="l" t="t" r="r" b="b"/>
              <a:pathLst>
                <a:path w="457200">
                  <a:moveTo>
                    <a:pt x="0" y="0"/>
                  </a:moveTo>
                  <a:lnTo>
                    <a:pt x="45719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82" name="Graphic 50">
              <a:extLst>
                <a:ext uri="{FF2B5EF4-FFF2-40B4-BE49-F238E27FC236}">
                  <a16:creationId xmlns:a16="http://schemas.microsoft.com/office/drawing/2014/main" id="{975B576B-2F87-47CC-2ACD-93AD11915ED1}"/>
                </a:ext>
              </a:extLst>
            </p:cNvPr>
            <p:cNvSpPr/>
            <p:nvPr/>
          </p:nvSpPr>
          <p:spPr>
            <a:xfrm>
              <a:off x="142763" y="2521634"/>
              <a:ext cx="532765" cy="1270"/>
            </a:xfrm>
            <a:custGeom>
              <a:avLst/>
              <a:gdLst/>
              <a:ahLst/>
              <a:cxnLst/>
              <a:rect l="l" t="t" r="r" b="b"/>
              <a:pathLst>
                <a:path w="532765">
                  <a:moveTo>
                    <a:pt x="0" y="0"/>
                  </a:moveTo>
                  <a:lnTo>
                    <a:pt x="53219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83" name="Graphic 51">
              <a:extLst>
                <a:ext uri="{FF2B5EF4-FFF2-40B4-BE49-F238E27FC236}">
                  <a16:creationId xmlns:a16="http://schemas.microsoft.com/office/drawing/2014/main" id="{A03A8345-593E-B4D4-21D6-F251F76E7F0A}"/>
                </a:ext>
              </a:extLst>
            </p:cNvPr>
            <p:cNvSpPr/>
            <p:nvPr/>
          </p:nvSpPr>
          <p:spPr>
            <a:xfrm>
              <a:off x="142762" y="221359"/>
              <a:ext cx="6004560" cy="1270"/>
            </a:xfrm>
            <a:custGeom>
              <a:avLst/>
              <a:gdLst/>
              <a:ahLst/>
              <a:cxnLst/>
              <a:rect l="l" t="t" r="r" b="b"/>
              <a:pathLst>
                <a:path w="6004560">
                  <a:moveTo>
                    <a:pt x="0" y="0"/>
                  </a:moveTo>
                  <a:lnTo>
                    <a:pt x="600412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84" name="Graphic 52">
              <a:extLst>
                <a:ext uri="{FF2B5EF4-FFF2-40B4-BE49-F238E27FC236}">
                  <a16:creationId xmlns:a16="http://schemas.microsoft.com/office/drawing/2014/main" id="{6A09A57C-5AAD-3FCD-844C-604134675A7C}"/>
                </a:ext>
              </a:extLst>
            </p:cNvPr>
            <p:cNvSpPr/>
            <p:nvPr/>
          </p:nvSpPr>
          <p:spPr>
            <a:xfrm>
              <a:off x="67762" y="4699214"/>
              <a:ext cx="6079490" cy="1270"/>
            </a:xfrm>
            <a:custGeom>
              <a:avLst/>
              <a:gdLst/>
              <a:ahLst/>
              <a:cxnLst/>
              <a:rect l="l" t="t" r="r" b="b"/>
              <a:pathLst>
                <a:path w="6079490">
                  <a:moveTo>
                    <a:pt x="0" y="0"/>
                  </a:moveTo>
                  <a:lnTo>
                    <a:pt x="6079126"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85" name="Graphic 53">
              <a:extLst>
                <a:ext uri="{FF2B5EF4-FFF2-40B4-BE49-F238E27FC236}">
                  <a16:creationId xmlns:a16="http://schemas.microsoft.com/office/drawing/2014/main" id="{6A2A4277-5B3C-E279-7139-4215E51884EB}"/>
                </a:ext>
              </a:extLst>
            </p:cNvPr>
            <p:cNvSpPr/>
            <p:nvPr/>
          </p:nvSpPr>
          <p:spPr>
            <a:xfrm>
              <a:off x="5561889" y="1961500"/>
              <a:ext cx="450215" cy="1270"/>
            </a:xfrm>
            <a:custGeom>
              <a:avLst/>
              <a:gdLst/>
              <a:ahLst/>
              <a:cxnLst/>
              <a:rect l="l" t="t" r="r" b="b"/>
              <a:pathLst>
                <a:path w="450215">
                  <a:moveTo>
                    <a:pt x="449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86" name="Graphic 54">
              <a:extLst>
                <a:ext uri="{FF2B5EF4-FFF2-40B4-BE49-F238E27FC236}">
                  <a16:creationId xmlns:a16="http://schemas.microsoft.com/office/drawing/2014/main" id="{FB05CA68-CB64-B541-5967-24D2245BE076}"/>
                </a:ext>
              </a:extLst>
            </p:cNvPr>
            <p:cNvSpPr/>
            <p:nvPr/>
          </p:nvSpPr>
          <p:spPr>
            <a:xfrm>
              <a:off x="5561889" y="2861498"/>
              <a:ext cx="450215" cy="1270"/>
            </a:xfrm>
            <a:custGeom>
              <a:avLst/>
              <a:gdLst/>
              <a:ahLst/>
              <a:cxnLst/>
              <a:rect l="l" t="t" r="r" b="b"/>
              <a:pathLst>
                <a:path w="450215">
                  <a:moveTo>
                    <a:pt x="449999"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87" name="Graphic 55">
              <a:extLst>
                <a:ext uri="{FF2B5EF4-FFF2-40B4-BE49-F238E27FC236}">
                  <a16:creationId xmlns:a16="http://schemas.microsoft.com/office/drawing/2014/main" id="{6AEE8F0D-D538-22C3-716B-3FB83C83916F}"/>
                </a:ext>
              </a:extLst>
            </p:cNvPr>
            <p:cNvSpPr/>
            <p:nvPr/>
          </p:nvSpPr>
          <p:spPr>
            <a:xfrm>
              <a:off x="6011888" y="146366"/>
              <a:ext cx="1270" cy="75565"/>
            </a:xfrm>
            <a:custGeom>
              <a:avLst/>
              <a:gdLst/>
              <a:ahLst/>
              <a:cxnLst/>
              <a:rect l="l" t="t" r="r" b="b"/>
              <a:pathLst>
                <a:path h="75565">
                  <a:moveTo>
                    <a:pt x="0" y="0"/>
                  </a:moveTo>
                  <a:lnTo>
                    <a:pt x="0" y="74993"/>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88" name="Graphic 56">
              <a:extLst>
                <a:ext uri="{FF2B5EF4-FFF2-40B4-BE49-F238E27FC236}">
                  <a16:creationId xmlns:a16="http://schemas.microsoft.com/office/drawing/2014/main" id="{688ED9B6-6FD4-9FC8-96A0-348653D5388E}"/>
                </a:ext>
              </a:extLst>
            </p:cNvPr>
            <p:cNvSpPr/>
            <p:nvPr/>
          </p:nvSpPr>
          <p:spPr>
            <a:xfrm>
              <a:off x="6146889" y="2374009"/>
              <a:ext cx="1270" cy="75565"/>
            </a:xfrm>
            <a:custGeom>
              <a:avLst/>
              <a:gdLst/>
              <a:ahLst/>
              <a:cxnLst/>
              <a:rect l="l" t="t" r="r" b="b"/>
              <a:pathLst>
                <a:path h="75565">
                  <a:moveTo>
                    <a:pt x="0" y="0"/>
                  </a:moveTo>
                  <a:lnTo>
                    <a:pt x="0" y="74993"/>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89" name="Graphic 57">
              <a:extLst>
                <a:ext uri="{FF2B5EF4-FFF2-40B4-BE49-F238E27FC236}">
                  <a16:creationId xmlns:a16="http://schemas.microsoft.com/office/drawing/2014/main" id="{05167649-A149-2792-A270-2826D3A0F68A}"/>
                </a:ext>
              </a:extLst>
            </p:cNvPr>
            <p:cNvSpPr/>
            <p:nvPr/>
          </p:nvSpPr>
          <p:spPr>
            <a:xfrm>
              <a:off x="101332" y="4161408"/>
              <a:ext cx="11430" cy="498475"/>
            </a:xfrm>
            <a:custGeom>
              <a:avLst/>
              <a:gdLst/>
              <a:ahLst/>
              <a:cxnLst/>
              <a:rect l="l" t="t" r="r" b="b"/>
              <a:pathLst>
                <a:path w="11430" h="498475">
                  <a:moveTo>
                    <a:pt x="0" y="0"/>
                  </a:moveTo>
                  <a:lnTo>
                    <a:pt x="0" y="498398"/>
                  </a:lnTo>
                  <a:lnTo>
                    <a:pt x="11249" y="498398"/>
                  </a:lnTo>
                  <a:lnTo>
                    <a:pt x="11249"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90" name="Graphic 58">
              <a:extLst>
                <a:ext uri="{FF2B5EF4-FFF2-40B4-BE49-F238E27FC236}">
                  <a16:creationId xmlns:a16="http://schemas.microsoft.com/office/drawing/2014/main" id="{C4642403-BD1C-8300-0DF8-D633484A7E68}"/>
                </a:ext>
              </a:extLst>
            </p:cNvPr>
            <p:cNvSpPr/>
            <p:nvPr/>
          </p:nvSpPr>
          <p:spPr>
            <a:xfrm>
              <a:off x="106957" y="4654180"/>
              <a:ext cx="6040120" cy="11430"/>
            </a:xfrm>
            <a:custGeom>
              <a:avLst/>
              <a:gdLst/>
              <a:ahLst/>
              <a:cxnLst/>
              <a:rect l="l" t="t" r="r" b="b"/>
              <a:pathLst>
                <a:path w="6040120" h="11430">
                  <a:moveTo>
                    <a:pt x="6039919" y="11252"/>
                  </a:moveTo>
                  <a:lnTo>
                    <a:pt x="0" y="11252"/>
                  </a:lnTo>
                  <a:lnTo>
                    <a:pt x="0" y="0"/>
                  </a:lnTo>
                  <a:lnTo>
                    <a:pt x="6039919" y="0"/>
                  </a:lnTo>
                  <a:lnTo>
                    <a:pt x="6039919" y="11252"/>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691" name="Graphic 59">
              <a:extLst>
                <a:ext uri="{FF2B5EF4-FFF2-40B4-BE49-F238E27FC236}">
                  <a16:creationId xmlns:a16="http://schemas.microsoft.com/office/drawing/2014/main" id="{1FA4A1BA-E692-036E-03AD-D32086C5E7B2}"/>
                </a:ext>
              </a:extLst>
            </p:cNvPr>
            <p:cNvSpPr/>
            <p:nvPr/>
          </p:nvSpPr>
          <p:spPr>
            <a:xfrm>
              <a:off x="106957" y="4654180"/>
              <a:ext cx="6040120" cy="11430"/>
            </a:xfrm>
            <a:custGeom>
              <a:avLst/>
              <a:gdLst/>
              <a:ahLst/>
              <a:cxnLst/>
              <a:rect l="l" t="t" r="r" b="b"/>
              <a:pathLst>
                <a:path w="6040120" h="11430">
                  <a:moveTo>
                    <a:pt x="0" y="0"/>
                  </a:moveTo>
                  <a:lnTo>
                    <a:pt x="0" y="11252"/>
                  </a:lnTo>
                  <a:lnTo>
                    <a:pt x="6039919" y="11252"/>
                  </a:lnTo>
                  <a:lnTo>
                    <a:pt x="6039919"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92" name="Graphic 60">
              <a:extLst>
                <a:ext uri="{FF2B5EF4-FFF2-40B4-BE49-F238E27FC236}">
                  <a16:creationId xmlns:a16="http://schemas.microsoft.com/office/drawing/2014/main" id="{5A4BCAEF-C65F-AF17-6C5D-6869CE9E832B}"/>
                </a:ext>
              </a:extLst>
            </p:cNvPr>
            <p:cNvSpPr/>
            <p:nvPr/>
          </p:nvSpPr>
          <p:spPr>
            <a:xfrm>
              <a:off x="142762" y="176325"/>
              <a:ext cx="6004560" cy="11430"/>
            </a:xfrm>
            <a:custGeom>
              <a:avLst/>
              <a:gdLst/>
              <a:ahLst/>
              <a:cxnLst/>
              <a:rect l="l" t="t" r="r" b="b"/>
              <a:pathLst>
                <a:path w="6004560" h="11430">
                  <a:moveTo>
                    <a:pt x="6004127" y="11252"/>
                  </a:moveTo>
                  <a:lnTo>
                    <a:pt x="0" y="11252"/>
                  </a:lnTo>
                  <a:lnTo>
                    <a:pt x="0" y="0"/>
                  </a:lnTo>
                  <a:lnTo>
                    <a:pt x="6004127" y="0"/>
                  </a:lnTo>
                  <a:lnTo>
                    <a:pt x="6004127" y="11252"/>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693" name="Graphic 61">
              <a:extLst>
                <a:ext uri="{FF2B5EF4-FFF2-40B4-BE49-F238E27FC236}">
                  <a16:creationId xmlns:a16="http://schemas.microsoft.com/office/drawing/2014/main" id="{4E16BDE8-7493-BE46-A266-1D5B8A3062BA}"/>
                </a:ext>
              </a:extLst>
            </p:cNvPr>
            <p:cNvSpPr/>
            <p:nvPr/>
          </p:nvSpPr>
          <p:spPr>
            <a:xfrm>
              <a:off x="142762" y="176325"/>
              <a:ext cx="6004560" cy="11430"/>
            </a:xfrm>
            <a:custGeom>
              <a:avLst/>
              <a:gdLst/>
              <a:ahLst/>
              <a:cxnLst/>
              <a:rect l="l" t="t" r="r" b="b"/>
              <a:pathLst>
                <a:path w="6004560" h="11430">
                  <a:moveTo>
                    <a:pt x="0" y="0"/>
                  </a:moveTo>
                  <a:lnTo>
                    <a:pt x="0" y="11252"/>
                  </a:lnTo>
                  <a:lnTo>
                    <a:pt x="6004127" y="11252"/>
                  </a:lnTo>
                  <a:lnTo>
                    <a:pt x="6004127"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94" name="Graphic 62">
              <a:extLst>
                <a:ext uri="{FF2B5EF4-FFF2-40B4-BE49-F238E27FC236}">
                  <a16:creationId xmlns:a16="http://schemas.microsoft.com/office/drawing/2014/main" id="{1FD91B9B-F7F7-0B42-3B85-B73719F08AF5}"/>
                </a:ext>
              </a:extLst>
            </p:cNvPr>
            <p:cNvSpPr/>
            <p:nvPr/>
          </p:nvSpPr>
          <p:spPr>
            <a:xfrm>
              <a:off x="4498784" y="50483"/>
              <a:ext cx="883285" cy="4445"/>
            </a:xfrm>
            <a:custGeom>
              <a:avLst/>
              <a:gdLst/>
              <a:ahLst/>
              <a:cxnLst/>
              <a:rect l="l" t="t" r="r" b="b"/>
              <a:pathLst>
                <a:path w="883285" h="4445">
                  <a:moveTo>
                    <a:pt x="883056" y="4089"/>
                  </a:moveTo>
                  <a:lnTo>
                    <a:pt x="883056" y="0"/>
                  </a:lnTo>
                  <a:lnTo>
                    <a:pt x="0" y="0"/>
                  </a:lnTo>
                  <a:lnTo>
                    <a:pt x="0" y="4089"/>
                  </a:lnTo>
                  <a:lnTo>
                    <a:pt x="883056" y="4089"/>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95" name="Graphic 63">
              <a:extLst>
                <a:ext uri="{FF2B5EF4-FFF2-40B4-BE49-F238E27FC236}">
                  <a16:creationId xmlns:a16="http://schemas.microsoft.com/office/drawing/2014/main" id="{61432F3A-636C-BF2A-7C8A-21E43D3CE1B8}"/>
                </a:ext>
              </a:extLst>
            </p:cNvPr>
            <p:cNvSpPr/>
            <p:nvPr/>
          </p:nvSpPr>
          <p:spPr>
            <a:xfrm>
              <a:off x="4484305" y="50244"/>
              <a:ext cx="912494" cy="15875"/>
            </a:xfrm>
            <a:custGeom>
              <a:avLst/>
              <a:gdLst/>
              <a:ahLst/>
              <a:cxnLst/>
              <a:rect l="l" t="t" r="r" b="b"/>
              <a:pathLst>
                <a:path w="912494" h="15875">
                  <a:moveTo>
                    <a:pt x="912012" y="15860"/>
                  </a:moveTo>
                  <a:lnTo>
                    <a:pt x="0" y="15860"/>
                  </a:lnTo>
                  <a:lnTo>
                    <a:pt x="0" y="0"/>
                  </a:lnTo>
                  <a:lnTo>
                    <a:pt x="912012" y="0"/>
                  </a:lnTo>
                  <a:lnTo>
                    <a:pt x="912012" y="15860"/>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696" name="Graphic 64">
              <a:extLst>
                <a:ext uri="{FF2B5EF4-FFF2-40B4-BE49-F238E27FC236}">
                  <a16:creationId xmlns:a16="http://schemas.microsoft.com/office/drawing/2014/main" id="{9C8F4340-334B-1351-F362-6A9DD2C1BDE4}"/>
                </a:ext>
              </a:extLst>
            </p:cNvPr>
            <p:cNvSpPr/>
            <p:nvPr/>
          </p:nvSpPr>
          <p:spPr>
            <a:xfrm>
              <a:off x="4484305" y="50244"/>
              <a:ext cx="912494" cy="15875"/>
            </a:xfrm>
            <a:custGeom>
              <a:avLst/>
              <a:gdLst/>
              <a:ahLst/>
              <a:cxnLst/>
              <a:rect l="l" t="t" r="r" b="b"/>
              <a:pathLst>
                <a:path w="912494" h="15875">
                  <a:moveTo>
                    <a:pt x="0" y="0"/>
                  </a:moveTo>
                  <a:lnTo>
                    <a:pt x="0" y="15860"/>
                  </a:lnTo>
                  <a:lnTo>
                    <a:pt x="912012" y="15860"/>
                  </a:lnTo>
                  <a:lnTo>
                    <a:pt x="912012"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97" name="Graphic 65">
              <a:extLst>
                <a:ext uri="{FF2B5EF4-FFF2-40B4-BE49-F238E27FC236}">
                  <a16:creationId xmlns:a16="http://schemas.microsoft.com/office/drawing/2014/main" id="{BA585AB6-0CD4-C1E3-2EE8-519680ABDFE1}"/>
                </a:ext>
              </a:extLst>
            </p:cNvPr>
            <p:cNvSpPr/>
            <p:nvPr/>
          </p:nvSpPr>
          <p:spPr>
            <a:xfrm>
              <a:off x="4484305" y="50244"/>
              <a:ext cx="912494" cy="15875"/>
            </a:xfrm>
            <a:custGeom>
              <a:avLst/>
              <a:gdLst/>
              <a:ahLst/>
              <a:cxnLst/>
              <a:rect l="l" t="t" r="r" b="b"/>
              <a:pathLst>
                <a:path w="912494" h="15875">
                  <a:moveTo>
                    <a:pt x="0" y="0"/>
                  </a:moveTo>
                  <a:lnTo>
                    <a:pt x="0" y="15860"/>
                  </a:lnTo>
                  <a:lnTo>
                    <a:pt x="912012" y="15860"/>
                  </a:lnTo>
                  <a:lnTo>
                    <a:pt x="912012" y="0"/>
                  </a:lnTo>
                </a:path>
                <a:path w="912494" h="15875">
                  <a:moveTo>
                    <a:pt x="0" y="0"/>
                  </a:moveTo>
                  <a:lnTo>
                    <a:pt x="0" y="15860"/>
                  </a:lnTo>
                  <a:lnTo>
                    <a:pt x="912012" y="15860"/>
                  </a:lnTo>
                  <a:lnTo>
                    <a:pt x="912012" y="0"/>
                  </a:lnTo>
                </a:path>
                <a:path w="912494" h="15875">
                  <a:moveTo>
                    <a:pt x="0" y="0"/>
                  </a:moveTo>
                  <a:lnTo>
                    <a:pt x="0" y="15860"/>
                  </a:lnTo>
                  <a:lnTo>
                    <a:pt x="912012" y="15860"/>
                  </a:lnTo>
                  <a:lnTo>
                    <a:pt x="912012" y="0"/>
                  </a:lnTo>
                </a:path>
                <a:path w="912494" h="15875">
                  <a:moveTo>
                    <a:pt x="0" y="0"/>
                  </a:moveTo>
                  <a:lnTo>
                    <a:pt x="0" y="15860"/>
                  </a:lnTo>
                  <a:lnTo>
                    <a:pt x="912012" y="15860"/>
                  </a:lnTo>
                  <a:lnTo>
                    <a:pt x="912012" y="0"/>
                  </a:lnTo>
                </a:path>
                <a:path w="912494" h="15875">
                  <a:moveTo>
                    <a:pt x="0" y="0"/>
                  </a:moveTo>
                  <a:lnTo>
                    <a:pt x="0" y="15860"/>
                  </a:lnTo>
                  <a:lnTo>
                    <a:pt x="912012" y="15860"/>
                  </a:lnTo>
                  <a:lnTo>
                    <a:pt x="912012" y="0"/>
                  </a:lnTo>
                </a:path>
                <a:path w="912494" h="15875">
                  <a:moveTo>
                    <a:pt x="0" y="0"/>
                  </a:moveTo>
                  <a:lnTo>
                    <a:pt x="0" y="15860"/>
                  </a:lnTo>
                  <a:lnTo>
                    <a:pt x="912012" y="15860"/>
                  </a:lnTo>
                  <a:lnTo>
                    <a:pt x="912012" y="0"/>
                  </a:lnTo>
                </a:path>
                <a:path w="912494" h="15875">
                  <a:moveTo>
                    <a:pt x="0" y="0"/>
                  </a:moveTo>
                  <a:lnTo>
                    <a:pt x="0" y="15860"/>
                  </a:lnTo>
                  <a:lnTo>
                    <a:pt x="912012" y="15860"/>
                  </a:lnTo>
                  <a:lnTo>
                    <a:pt x="9120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698" name="Graphic 66">
              <a:extLst>
                <a:ext uri="{FF2B5EF4-FFF2-40B4-BE49-F238E27FC236}">
                  <a16:creationId xmlns:a16="http://schemas.microsoft.com/office/drawing/2014/main" id="{C8F80F1D-CAE8-120E-0780-55DC6B6378E6}"/>
                </a:ext>
              </a:extLst>
            </p:cNvPr>
            <p:cNvSpPr/>
            <p:nvPr/>
          </p:nvSpPr>
          <p:spPr>
            <a:xfrm>
              <a:off x="2385377" y="50244"/>
              <a:ext cx="683895" cy="76200"/>
            </a:xfrm>
            <a:custGeom>
              <a:avLst/>
              <a:gdLst/>
              <a:ahLst/>
              <a:cxnLst/>
              <a:rect l="l" t="t" r="r" b="b"/>
              <a:pathLst>
                <a:path w="683895" h="76200">
                  <a:moveTo>
                    <a:pt x="0" y="0"/>
                  </a:moveTo>
                  <a:lnTo>
                    <a:pt x="0" y="75817"/>
                  </a:lnTo>
                  <a:lnTo>
                    <a:pt x="683412" y="75817"/>
                  </a:lnTo>
                  <a:lnTo>
                    <a:pt x="683412"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99" name="Graphic 67">
              <a:extLst>
                <a:ext uri="{FF2B5EF4-FFF2-40B4-BE49-F238E27FC236}">
                  <a16:creationId xmlns:a16="http://schemas.microsoft.com/office/drawing/2014/main" id="{9FB613B4-A63B-FD61-DD80-A0B5D5440295}"/>
                </a:ext>
              </a:extLst>
            </p:cNvPr>
            <p:cNvSpPr/>
            <p:nvPr/>
          </p:nvSpPr>
          <p:spPr>
            <a:xfrm>
              <a:off x="2385377" y="50244"/>
              <a:ext cx="683895" cy="76200"/>
            </a:xfrm>
            <a:custGeom>
              <a:avLst/>
              <a:gdLst/>
              <a:ahLst/>
              <a:cxnLst/>
              <a:rect l="l" t="t" r="r" b="b"/>
              <a:pathLst>
                <a:path w="683895" h="76200">
                  <a:moveTo>
                    <a:pt x="0" y="0"/>
                  </a:moveTo>
                  <a:lnTo>
                    <a:pt x="0" y="75817"/>
                  </a:lnTo>
                  <a:lnTo>
                    <a:pt x="683412" y="75817"/>
                  </a:lnTo>
                  <a:lnTo>
                    <a:pt x="683412" y="0"/>
                  </a:lnTo>
                </a:path>
                <a:path w="683895" h="76200">
                  <a:moveTo>
                    <a:pt x="0" y="0"/>
                  </a:moveTo>
                  <a:lnTo>
                    <a:pt x="0" y="75817"/>
                  </a:lnTo>
                  <a:lnTo>
                    <a:pt x="683412" y="75817"/>
                  </a:lnTo>
                  <a:lnTo>
                    <a:pt x="683412" y="0"/>
                  </a:lnTo>
                </a:path>
                <a:path w="683895" h="76200">
                  <a:moveTo>
                    <a:pt x="0" y="0"/>
                  </a:moveTo>
                  <a:lnTo>
                    <a:pt x="0" y="75817"/>
                  </a:lnTo>
                  <a:lnTo>
                    <a:pt x="683412" y="75817"/>
                  </a:lnTo>
                  <a:lnTo>
                    <a:pt x="683412" y="0"/>
                  </a:lnTo>
                </a:path>
                <a:path w="683895" h="76200">
                  <a:moveTo>
                    <a:pt x="0" y="0"/>
                  </a:moveTo>
                  <a:lnTo>
                    <a:pt x="0" y="75817"/>
                  </a:lnTo>
                  <a:lnTo>
                    <a:pt x="683412" y="75817"/>
                  </a:lnTo>
                  <a:lnTo>
                    <a:pt x="683412" y="0"/>
                  </a:lnTo>
                </a:path>
                <a:path w="683895" h="76200">
                  <a:moveTo>
                    <a:pt x="0" y="0"/>
                  </a:moveTo>
                  <a:lnTo>
                    <a:pt x="0" y="75817"/>
                  </a:lnTo>
                  <a:lnTo>
                    <a:pt x="683412" y="75817"/>
                  </a:lnTo>
                  <a:lnTo>
                    <a:pt x="683412" y="0"/>
                  </a:lnTo>
                </a:path>
                <a:path w="683895" h="76200">
                  <a:moveTo>
                    <a:pt x="0" y="0"/>
                  </a:moveTo>
                  <a:lnTo>
                    <a:pt x="0" y="75817"/>
                  </a:lnTo>
                  <a:lnTo>
                    <a:pt x="683412" y="75817"/>
                  </a:lnTo>
                  <a:lnTo>
                    <a:pt x="683412" y="0"/>
                  </a:lnTo>
                </a:path>
                <a:path w="683895" h="76200">
                  <a:moveTo>
                    <a:pt x="0" y="0"/>
                  </a:moveTo>
                  <a:lnTo>
                    <a:pt x="0" y="75817"/>
                  </a:lnTo>
                  <a:lnTo>
                    <a:pt x="683412" y="75817"/>
                  </a:lnTo>
                  <a:lnTo>
                    <a:pt x="6834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00" name="Graphic 68">
              <a:extLst>
                <a:ext uri="{FF2B5EF4-FFF2-40B4-BE49-F238E27FC236}">
                  <a16:creationId xmlns:a16="http://schemas.microsoft.com/office/drawing/2014/main" id="{5DFE6366-FB09-A12B-67B2-3AAB52040F2C}"/>
                </a:ext>
              </a:extLst>
            </p:cNvPr>
            <p:cNvSpPr/>
            <p:nvPr/>
          </p:nvSpPr>
          <p:spPr>
            <a:xfrm>
              <a:off x="532632" y="50244"/>
              <a:ext cx="683895" cy="78105"/>
            </a:xfrm>
            <a:custGeom>
              <a:avLst/>
              <a:gdLst/>
              <a:ahLst/>
              <a:cxnLst/>
              <a:rect l="l" t="t" r="r" b="b"/>
              <a:pathLst>
                <a:path w="683895" h="78105">
                  <a:moveTo>
                    <a:pt x="0" y="0"/>
                  </a:moveTo>
                  <a:lnTo>
                    <a:pt x="0" y="77874"/>
                  </a:lnTo>
                  <a:lnTo>
                    <a:pt x="683417" y="77874"/>
                  </a:lnTo>
                  <a:lnTo>
                    <a:pt x="68341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01" name="Graphic 69">
              <a:extLst>
                <a:ext uri="{FF2B5EF4-FFF2-40B4-BE49-F238E27FC236}">
                  <a16:creationId xmlns:a16="http://schemas.microsoft.com/office/drawing/2014/main" id="{BED184E9-488B-D377-DB35-3BD3978B1B3C}"/>
                </a:ext>
              </a:extLst>
            </p:cNvPr>
            <p:cNvSpPr/>
            <p:nvPr/>
          </p:nvSpPr>
          <p:spPr>
            <a:xfrm>
              <a:off x="532632" y="50244"/>
              <a:ext cx="683895" cy="78105"/>
            </a:xfrm>
            <a:custGeom>
              <a:avLst/>
              <a:gdLst/>
              <a:ahLst/>
              <a:cxnLst/>
              <a:rect l="l" t="t" r="r" b="b"/>
              <a:pathLst>
                <a:path w="683895" h="78105">
                  <a:moveTo>
                    <a:pt x="0" y="0"/>
                  </a:moveTo>
                  <a:lnTo>
                    <a:pt x="0" y="77874"/>
                  </a:lnTo>
                  <a:lnTo>
                    <a:pt x="683417" y="77874"/>
                  </a:lnTo>
                  <a:lnTo>
                    <a:pt x="683417" y="0"/>
                  </a:lnTo>
                </a:path>
                <a:path w="683895" h="78105">
                  <a:moveTo>
                    <a:pt x="0" y="0"/>
                  </a:moveTo>
                  <a:lnTo>
                    <a:pt x="0" y="77874"/>
                  </a:lnTo>
                  <a:lnTo>
                    <a:pt x="683417" y="77874"/>
                  </a:lnTo>
                  <a:lnTo>
                    <a:pt x="683417" y="0"/>
                  </a:lnTo>
                </a:path>
                <a:path w="683895" h="78105">
                  <a:moveTo>
                    <a:pt x="0" y="0"/>
                  </a:moveTo>
                  <a:lnTo>
                    <a:pt x="0" y="77874"/>
                  </a:lnTo>
                  <a:lnTo>
                    <a:pt x="683417" y="77874"/>
                  </a:lnTo>
                  <a:lnTo>
                    <a:pt x="683417" y="0"/>
                  </a:lnTo>
                </a:path>
                <a:path w="683895" h="78105">
                  <a:moveTo>
                    <a:pt x="0" y="0"/>
                  </a:moveTo>
                  <a:lnTo>
                    <a:pt x="0" y="77874"/>
                  </a:lnTo>
                  <a:lnTo>
                    <a:pt x="683417" y="77874"/>
                  </a:lnTo>
                  <a:lnTo>
                    <a:pt x="683417" y="0"/>
                  </a:lnTo>
                </a:path>
                <a:path w="683895" h="78105">
                  <a:moveTo>
                    <a:pt x="0" y="0"/>
                  </a:moveTo>
                  <a:lnTo>
                    <a:pt x="0" y="77874"/>
                  </a:lnTo>
                  <a:lnTo>
                    <a:pt x="683417" y="77874"/>
                  </a:lnTo>
                  <a:lnTo>
                    <a:pt x="683417" y="0"/>
                  </a:lnTo>
                </a:path>
                <a:path w="683895" h="78105">
                  <a:moveTo>
                    <a:pt x="0" y="0"/>
                  </a:moveTo>
                  <a:lnTo>
                    <a:pt x="0" y="77874"/>
                  </a:lnTo>
                  <a:lnTo>
                    <a:pt x="683417" y="77874"/>
                  </a:lnTo>
                  <a:lnTo>
                    <a:pt x="683417" y="0"/>
                  </a:lnTo>
                </a:path>
                <a:path w="683895" h="78105">
                  <a:moveTo>
                    <a:pt x="0" y="0"/>
                  </a:moveTo>
                  <a:lnTo>
                    <a:pt x="0" y="77874"/>
                  </a:lnTo>
                  <a:lnTo>
                    <a:pt x="683417" y="77874"/>
                  </a:lnTo>
                  <a:lnTo>
                    <a:pt x="683417"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02" name="Graphic 70">
              <a:extLst>
                <a:ext uri="{FF2B5EF4-FFF2-40B4-BE49-F238E27FC236}">
                  <a16:creationId xmlns:a16="http://schemas.microsoft.com/office/drawing/2014/main" id="{0C10B020-DA7A-E30B-3AB7-3086036EE970}"/>
                </a:ext>
              </a:extLst>
            </p:cNvPr>
            <p:cNvSpPr/>
            <p:nvPr/>
          </p:nvSpPr>
          <p:spPr>
            <a:xfrm>
              <a:off x="5212257" y="50244"/>
              <a:ext cx="154940" cy="1905"/>
            </a:xfrm>
            <a:custGeom>
              <a:avLst/>
              <a:gdLst/>
              <a:ahLst/>
              <a:cxnLst/>
              <a:rect l="l" t="t" r="r" b="b"/>
              <a:pathLst>
                <a:path w="154940" h="1905">
                  <a:moveTo>
                    <a:pt x="154673" y="1840"/>
                  </a:moveTo>
                  <a:lnTo>
                    <a:pt x="0" y="1840"/>
                  </a:lnTo>
                  <a:lnTo>
                    <a:pt x="0" y="0"/>
                  </a:lnTo>
                  <a:lnTo>
                    <a:pt x="154673" y="0"/>
                  </a:lnTo>
                  <a:lnTo>
                    <a:pt x="154673" y="1840"/>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703" name="Graphic 71">
              <a:extLst>
                <a:ext uri="{FF2B5EF4-FFF2-40B4-BE49-F238E27FC236}">
                  <a16:creationId xmlns:a16="http://schemas.microsoft.com/office/drawing/2014/main" id="{15B7FF03-86F4-B200-1336-B59A4C02844E}"/>
                </a:ext>
              </a:extLst>
            </p:cNvPr>
            <p:cNvSpPr/>
            <p:nvPr/>
          </p:nvSpPr>
          <p:spPr>
            <a:xfrm>
              <a:off x="5212257" y="50244"/>
              <a:ext cx="154940" cy="1905"/>
            </a:xfrm>
            <a:custGeom>
              <a:avLst/>
              <a:gdLst/>
              <a:ahLst/>
              <a:cxnLst/>
              <a:rect l="l" t="t" r="r" b="b"/>
              <a:pathLst>
                <a:path w="154940" h="1905">
                  <a:moveTo>
                    <a:pt x="0" y="0"/>
                  </a:moveTo>
                  <a:lnTo>
                    <a:pt x="0" y="1840"/>
                  </a:lnTo>
                  <a:lnTo>
                    <a:pt x="154673" y="1840"/>
                  </a:lnTo>
                  <a:lnTo>
                    <a:pt x="15467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pic>
          <p:nvPicPr>
            <p:cNvPr id="730" name="Image 72">
              <a:extLst>
                <a:ext uri="{FF2B5EF4-FFF2-40B4-BE49-F238E27FC236}">
                  <a16:creationId xmlns:a16="http://schemas.microsoft.com/office/drawing/2014/main" id="{159B0C30-FB43-A20D-0786-98F686789066}"/>
                </a:ext>
              </a:extLst>
            </p:cNvPr>
            <p:cNvPicPr/>
            <p:nvPr/>
          </p:nvPicPr>
          <p:blipFill>
            <a:blip r:embed="rId17" cstate="print"/>
            <a:stretch>
              <a:fillRect/>
            </a:stretch>
          </p:blipFill>
          <p:spPr>
            <a:xfrm>
              <a:off x="2866644" y="47069"/>
              <a:ext cx="190842" cy="68146"/>
            </a:xfrm>
            <a:prstGeom prst="rect">
              <a:avLst/>
            </a:prstGeom>
          </p:spPr>
        </p:pic>
        <p:pic>
          <p:nvPicPr>
            <p:cNvPr id="731" name="Image 73">
              <a:extLst>
                <a:ext uri="{FF2B5EF4-FFF2-40B4-BE49-F238E27FC236}">
                  <a16:creationId xmlns:a16="http://schemas.microsoft.com/office/drawing/2014/main" id="{AA25C578-7624-AE6C-D62A-833486D1E21E}"/>
                </a:ext>
              </a:extLst>
            </p:cNvPr>
            <p:cNvPicPr/>
            <p:nvPr/>
          </p:nvPicPr>
          <p:blipFill>
            <a:blip r:embed="rId18" cstate="print"/>
            <a:stretch>
              <a:fillRect/>
            </a:stretch>
          </p:blipFill>
          <p:spPr>
            <a:xfrm>
              <a:off x="1013904" y="47069"/>
              <a:ext cx="190842" cy="70204"/>
            </a:xfrm>
            <a:prstGeom prst="rect">
              <a:avLst/>
            </a:prstGeom>
          </p:spPr>
        </p:pic>
        <p:sp>
          <p:nvSpPr>
            <p:cNvPr id="732" name="Graphic 74">
              <a:extLst>
                <a:ext uri="{FF2B5EF4-FFF2-40B4-BE49-F238E27FC236}">
                  <a16:creationId xmlns:a16="http://schemas.microsoft.com/office/drawing/2014/main" id="{35546A1F-B46C-CE85-94A0-72A0D11A698D}"/>
                </a:ext>
              </a:extLst>
            </p:cNvPr>
            <p:cNvSpPr/>
            <p:nvPr/>
          </p:nvSpPr>
          <p:spPr>
            <a:xfrm>
              <a:off x="4150906" y="50244"/>
              <a:ext cx="14604" cy="62230"/>
            </a:xfrm>
            <a:custGeom>
              <a:avLst/>
              <a:gdLst/>
              <a:ahLst/>
              <a:cxnLst/>
              <a:rect l="l" t="t" r="r" b="b"/>
              <a:pathLst>
                <a:path w="14604" h="62230">
                  <a:moveTo>
                    <a:pt x="0" y="0"/>
                  </a:moveTo>
                  <a:lnTo>
                    <a:pt x="0" y="61657"/>
                  </a:lnTo>
                  <a:lnTo>
                    <a:pt x="14477" y="61657"/>
                  </a:lnTo>
                  <a:lnTo>
                    <a:pt x="1447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33" name="Graphic 75">
              <a:extLst>
                <a:ext uri="{FF2B5EF4-FFF2-40B4-BE49-F238E27FC236}">
                  <a16:creationId xmlns:a16="http://schemas.microsoft.com/office/drawing/2014/main" id="{BA5194E3-2C19-E3FF-3114-0823BD66B013}"/>
                </a:ext>
              </a:extLst>
            </p:cNvPr>
            <p:cNvSpPr/>
            <p:nvPr/>
          </p:nvSpPr>
          <p:spPr>
            <a:xfrm>
              <a:off x="4177982" y="50244"/>
              <a:ext cx="161290" cy="55880"/>
            </a:xfrm>
            <a:custGeom>
              <a:avLst/>
              <a:gdLst/>
              <a:ahLst/>
              <a:cxnLst/>
              <a:rect l="l" t="t" r="r" b="b"/>
              <a:pathLst>
                <a:path w="161290" h="55880">
                  <a:moveTo>
                    <a:pt x="23150" y="0"/>
                  </a:moveTo>
                  <a:lnTo>
                    <a:pt x="15925" y="25437"/>
                  </a:lnTo>
                  <a:lnTo>
                    <a:pt x="4673" y="25437"/>
                  </a:lnTo>
                  <a:lnTo>
                    <a:pt x="0" y="37680"/>
                  </a:lnTo>
                  <a:lnTo>
                    <a:pt x="4660" y="55346"/>
                  </a:lnTo>
                  <a:lnTo>
                    <a:pt x="159588" y="55346"/>
                  </a:lnTo>
                  <a:lnTo>
                    <a:pt x="160680" y="25437"/>
                  </a:lnTo>
                  <a:lnTo>
                    <a:pt x="138226" y="25437"/>
                  </a:lnTo>
                  <a:lnTo>
                    <a:pt x="131002"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34" name="Graphic 76">
              <a:extLst>
                <a:ext uri="{FF2B5EF4-FFF2-40B4-BE49-F238E27FC236}">
                  <a16:creationId xmlns:a16="http://schemas.microsoft.com/office/drawing/2014/main" id="{292ABD9F-4230-1B99-110D-0A16A306F565}"/>
                </a:ext>
              </a:extLst>
            </p:cNvPr>
            <p:cNvSpPr/>
            <p:nvPr/>
          </p:nvSpPr>
          <p:spPr>
            <a:xfrm>
              <a:off x="4572597" y="50244"/>
              <a:ext cx="160020" cy="55880"/>
            </a:xfrm>
            <a:custGeom>
              <a:avLst/>
              <a:gdLst/>
              <a:ahLst/>
              <a:cxnLst/>
              <a:rect l="l" t="t" r="r" b="b"/>
              <a:pathLst>
                <a:path w="160020" h="55880">
                  <a:moveTo>
                    <a:pt x="28585" y="0"/>
                  </a:moveTo>
                  <a:lnTo>
                    <a:pt x="21361" y="25437"/>
                  </a:lnTo>
                  <a:lnTo>
                    <a:pt x="0" y="25437"/>
                  </a:lnTo>
                  <a:lnTo>
                    <a:pt x="0" y="55346"/>
                  </a:lnTo>
                  <a:lnTo>
                    <a:pt x="154914" y="55346"/>
                  </a:lnTo>
                  <a:lnTo>
                    <a:pt x="159588" y="37680"/>
                  </a:lnTo>
                  <a:lnTo>
                    <a:pt x="154914" y="25437"/>
                  </a:lnTo>
                  <a:lnTo>
                    <a:pt x="143662" y="25437"/>
                  </a:lnTo>
                  <a:lnTo>
                    <a:pt x="136438"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35" name="Graphic 77">
              <a:extLst>
                <a:ext uri="{FF2B5EF4-FFF2-40B4-BE49-F238E27FC236}">
                  <a16:creationId xmlns:a16="http://schemas.microsoft.com/office/drawing/2014/main" id="{411BB761-B5A4-81B7-683E-CA971E1F02FB}"/>
                </a:ext>
              </a:extLst>
            </p:cNvPr>
            <p:cNvSpPr/>
            <p:nvPr/>
          </p:nvSpPr>
          <p:spPr>
            <a:xfrm>
              <a:off x="5403838" y="50244"/>
              <a:ext cx="161290" cy="64135"/>
            </a:xfrm>
            <a:custGeom>
              <a:avLst/>
              <a:gdLst/>
              <a:ahLst/>
              <a:cxnLst/>
              <a:rect l="l" t="t" r="r" b="b"/>
              <a:pathLst>
                <a:path w="161290" h="64135">
                  <a:moveTo>
                    <a:pt x="25635" y="0"/>
                  </a:moveTo>
                  <a:lnTo>
                    <a:pt x="15925" y="34189"/>
                  </a:lnTo>
                  <a:lnTo>
                    <a:pt x="4673" y="34189"/>
                  </a:lnTo>
                  <a:lnTo>
                    <a:pt x="0" y="46432"/>
                  </a:lnTo>
                  <a:lnTo>
                    <a:pt x="4660" y="64097"/>
                  </a:lnTo>
                  <a:lnTo>
                    <a:pt x="159588" y="64097"/>
                  </a:lnTo>
                  <a:lnTo>
                    <a:pt x="160693" y="34189"/>
                  </a:lnTo>
                  <a:lnTo>
                    <a:pt x="138226" y="34189"/>
                  </a:lnTo>
                  <a:lnTo>
                    <a:pt x="128516"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36" name="Graphic 78">
              <a:extLst>
                <a:ext uri="{FF2B5EF4-FFF2-40B4-BE49-F238E27FC236}">
                  <a16:creationId xmlns:a16="http://schemas.microsoft.com/office/drawing/2014/main" id="{9F0E1A9B-20CB-104B-3863-C234C0B82BD8}"/>
                </a:ext>
              </a:extLst>
            </p:cNvPr>
            <p:cNvSpPr/>
            <p:nvPr/>
          </p:nvSpPr>
          <p:spPr>
            <a:xfrm>
              <a:off x="5684152" y="50244"/>
              <a:ext cx="160020" cy="64135"/>
            </a:xfrm>
            <a:custGeom>
              <a:avLst/>
              <a:gdLst/>
              <a:ahLst/>
              <a:cxnLst/>
              <a:rect l="l" t="t" r="r" b="b"/>
              <a:pathLst>
                <a:path w="160020" h="64135">
                  <a:moveTo>
                    <a:pt x="31071" y="0"/>
                  </a:moveTo>
                  <a:lnTo>
                    <a:pt x="21361" y="34189"/>
                  </a:lnTo>
                  <a:lnTo>
                    <a:pt x="0" y="34189"/>
                  </a:lnTo>
                  <a:lnTo>
                    <a:pt x="0" y="64097"/>
                  </a:lnTo>
                  <a:lnTo>
                    <a:pt x="154927" y="64097"/>
                  </a:lnTo>
                  <a:lnTo>
                    <a:pt x="159588" y="46432"/>
                  </a:lnTo>
                  <a:lnTo>
                    <a:pt x="154914" y="34189"/>
                  </a:lnTo>
                  <a:lnTo>
                    <a:pt x="143662" y="34189"/>
                  </a:lnTo>
                  <a:lnTo>
                    <a:pt x="133952"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37" name="Graphic 79">
              <a:extLst>
                <a:ext uri="{FF2B5EF4-FFF2-40B4-BE49-F238E27FC236}">
                  <a16:creationId xmlns:a16="http://schemas.microsoft.com/office/drawing/2014/main" id="{1FA65D86-D634-A7D0-53B5-0AFEB1162DD8}"/>
                </a:ext>
              </a:extLst>
            </p:cNvPr>
            <p:cNvSpPr/>
            <p:nvPr/>
          </p:nvSpPr>
          <p:spPr>
            <a:xfrm>
              <a:off x="2051050" y="50244"/>
              <a:ext cx="267970" cy="66675"/>
            </a:xfrm>
            <a:custGeom>
              <a:avLst/>
              <a:gdLst/>
              <a:ahLst/>
              <a:cxnLst/>
              <a:rect l="l" t="t" r="r" b="b"/>
              <a:pathLst>
                <a:path w="267970" h="66675">
                  <a:moveTo>
                    <a:pt x="34405" y="0"/>
                  </a:moveTo>
                  <a:lnTo>
                    <a:pt x="24498" y="34874"/>
                  </a:lnTo>
                  <a:lnTo>
                    <a:pt x="0" y="34887"/>
                  </a:lnTo>
                  <a:lnTo>
                    <a:pt x="0" y="66091"/>
                  </a:lnTo>
                  <a:lnTo>
                    <a:pt x="267715" y="66421"/>
                  </a:lnTo>
                  <a:lnTo>
                    <a:pt x="267715" y="34557"/>
                  </a:lnTo>
                  <a:lnTo>
                    <a:pt x="146367" y="34722"/>
                  </a:lnTo>
                  <a:lnTo>
                    <a:pt x="136508"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38" name="Graphic 80">
              <a:extLst>
                <a:ext uri="{FF2B5EF4-FFF2-40B4-BE49-F238E27FC236}">
                  <a16:creationId xmlns:a16="http://schemas.microsoft.com/office/drawing/2014/main" id="{BB486BB6-0222-2981-0950-E936E756EEE2}"/>
                </a:ext>
              </a:extLst>
            </p:cNvPr>
            <p:cNvSpPr/>
            <p:nvPr/>
          </p:nvSpPr>
          <p:spPr>
            <a:xfrm>
              <a:off x="1881403" y="50244"/>
              <a:ext cx="169545" cy="66675"/>
            </a:xfrm>
            <a:custGeom>
              <a:avLst/>
              <a:gdLst/>
              <a:ahLst/>
              <a:cxnLst/>
              <a:rect l="l" t="t" r="r" b="b"/>
              <a:pathLst>
                <a:path w="169545" h="66675">
                  <a:moveTo>
                    <a:pt x="32566" y="0"/>
                  </a:moveTo>
                  <a:lnTo>
                    <a:pt x="22745" y="34595"/>
                  </a:lnTo>
                  <a:lnTo>
                    <a:pt x="0" y="36678"/>
                  </a:lnTo>
                  <a:lnTo>
                    <a:pt x="0" y="65469"/>
                  </a:lnTo>
                  <a:lnTo>
                    <a:pt x="169075" y="66091"/>
                  </a:lnTo>
                  <a:lnTo>
                    <a:pt x="169075" y="34887"/>
                  </a:lnTo>
                  <a:lnTo>
                    <a:pt x="144576" y="34874"/>
                  </a:lnTo>
                  <a:lnTo>
                    <a:pt x="134669"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39" name="Graphic 81">
              <a:extLst>
                <a:ext uri="{FF2B5EF4-FFF2-40B4-BE49-F238E27FC236}">
                  <a16:creationId xmlns:a16="http://schemas.microsoft.com/office/drawing/2014/main" id="{706236B8-63D1-FBB8-196E-CB67E2820552}"/>
                </a:ext>
              </a:extLst>
            </p:cNvPr>
            <p:cNvSpPr/>
            <p:nvPr/>
          </p:nvSpPr>
          <p:spPr>
            <a:xfrm>
              <a:off x="1281227" y="50244"/>
              <a:ext cx="269240" cy="68580"/>
            </a:xfrm>
            <a:custGeom>
              <a:avLst/>
              <a:gdLst/>
              <a:ahLst/>
              <a:cxnLst/>
              <a:rect l="l" t="t" r="r" b="b"/>
              <a:pathLst>
                <a:path w="269240" h="68580">
                  <a:moveTo>
                    <a:pt x="133214" y="0"/>
                  </a:moveTo>
                  <a:lnTo>
                    <a:pt x="122770" y="36782"/>
                  </a:lnTo>
                  <a:lnTo>
                    <a:pt x="1422" y="36617"/>
                  </a:lnTo>
                  <a:lnTo>
                    <a:pt x="0" y="67097"/>
                  </a:lnTo>
                  <a:lnTo>
                    <a:pt x="269138" y="68151"/>
                  </a:lnTo>
                  <a:lnTo>
                    <a:pt x="269138" y="36947"/>
                  </a:lnTo>
                  <a:lnTo>
                    <a:pt x="244640" y="36934"/>
                  </a:lnTo>
                  <a:lnTo>
                    <a:pt x="23415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40" name="Graphic 82">
              <a:extLst>
                <a:ext uri="{FF2B5EF4-FFF2-40B4-BE49-F238E27FC236}">
                  <a16:creationId xmlns:a16="http://schemas.microsoft.com/office/drawing/2014/main" id="{9C0ED291-C8BF-11D9-A088-E5D82CEDFF30}"/>
                </a:ext>
              </a:extLst>
            </p:cNvPr>
            <p:cNvSpPr/>
            <p:nvPr/>
          </p:nvSpPr>
          <p:spPr>
            <a:xfrm>
              <a:off x="1550936" y="50244"/>
              <a:ext cx="169545" cy="68580"/>
            </a:xfrm>
            <a:custGeom>
              <a:avLst/>
              <a:gdLst/>
              <a:ahLst/>
              <a:cxnLst/>
              <a:rect l="l" t="t" r="r" b="b"/>
              <a:pathLst>
                <a:path w="169545" h="68580">
                  <a:moveTo>
                    <a:pt x="34991" y="0"/>
                  </a:moveTo>
                  <a:lnTo>
                    <a:pt x="24498" y="36935"/>
                  </a:lnTo>
                  <a:lnTo>
                    <a:pt x="0" y="36947"/>
                  </a:lnTo>
                  <a:lnTo>
                    <a:pt x="0" y="68151"/>
                  </a:lnTo>
                  <a:lnTo>
                    <a:pt x="160502" y="68482"/>
                  </a:lnTo>
                  <a:lnTo>
                    <a:pt x="169075" y="66399"/>
                  </a:lnTo>
                  <a:lnTo>
                    <a:pt x="169075" y="37621"/>
                  </a:lnTo>
                  <a:lnTo>
                    <a:pt x="146342" y="36655"/>
                  </a:lnTo>
                  <a:lnTo>
                    <a:pt x="135926"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41" name="Graphic 83">
              <a:extLst>
                <a:ext uri="{FF2B5EF4-FFF2-40B4-BE49-F238E27FC236}">
                  <a16:creationId xmlns:a16="http://schemas.microsoft.com/office/drawing/2014/main" id="{D7E9D80D-9938-E67E-0314-0B7F8686B5DB}"/>
                </a:ext>
              </a:extLst>
            </p:cNvPr>
            <p:cNvSpPr/>
            <p:nvPr/>
          </p:nvSpPr>
          <p:spPr>
            <a:xfrm>
              <a:off x="4170476" y="50244"/>
              <a:ext cx="569595" cy="64135"/>
            </a:xfrm>
            <a:custGeom>
              <a:avLst/>
              <a:gdLst/>
              <a:ahLst/>
              <a:cxnLst/>
              <a:rect l="l" t="t" r="r" b="b"/>
              <a:pathLst>
                <a:path w="569595" h="64135">
                  <a:moveTo>
                    <a:pt x="569213" y="64116"/>
                  </a:moveTo>
                  <a:lnTo>
                    <a:pt x="0" y="64116"/>
                  </a:lnTo>
                  <a:lnTo>
                    <a:pt x="0" y="0"/>
                  </a:lnTo>
                  <a:lnTo>
                    <a:pt x="569213" y="0"/>
                  </a:lnTo>
                  <a:lnTo>
                    <a:pt x="569213" y="64116"/>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742" name="Graphic 84">
              <a:extLst>
                <a:ext uri="{FF2B5EF4-FFF2-40B4-BE49-F238E27FC236}">
                  <a16:creationId xmlns:a16="http://schemas.microsoft.com/office/drawing/2014/main" id="{2E011158-1215-055C-29CB-6F751252E11A}"/>
                </a:ext>
              </a:extLst>
            </p:cNvPr>
            <p:cNvSpPr/>
            <p:nvPr/>
          </p:nvSpPr>
          <p:spPr>
            <a:xfrm>
              <a:off x="4170476" y="50244"/>
              <a:ext cx="569595" cy="64135"/>
            </a:xfrm>
            <a:custGeom>
              <a:avLst/>
              <a:gdLst/>
              <a:ahLst/>
              <a:cxnLst/>
              <a:rect l="l" t="t" r="r" b="b"/>
              <a:pathLst>
                <a:path w="569595" h="64135">
                  <a:moveTo>
                    <a:pt x="0" y="0"/>
                  </a:moveTo>
                  <a:lnTo>
                    <a:pt x="0" y="64116"/>
                  </a:lnTo>
                  <a:lnTo>
                    <a:pt x="569213" y="64116"/>
                  </a:lnTo>
                  <a:lnTo>
                    <a:pt x="56921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43" name="Graphic 85">
              <a:extLst>
                <a:ext uri="{FF2B5EF4-FFF2-40B4-BE49-F238E27FC236}">
                  <a16:creationId xmlns:a16="http://schemas.microsoft.com/office/drawing/2014/main" id="{523B9DE8-666B-713B-F762-A8FB3EC03BB0}"/>
                </a:ext>
              </a:extLst>
            </p:cNvPr>
            <p:cNvSpPr/>
            <p:nvPr/>
          </p:nvSpPr>
          <p:spPr>
            <a:xfrm>
              <a:off x="5396331" y="50244"/>
              <a:ext cx="455295" cy="73025"/>
            </a:xfrm>
            <a:custGeom>
              <a:avLst/>
              <a:gdLst/>
              <a:ahLst/>
              <a:cxnLst/>
              <a:rect l="l" t="t" r="r" b="b"/>
              <a:pathLst>
                <a:path w="455295" h="73025">
                  <a:moveTo>
                    <a:pt x="454913" y="72880"/>
                  </a:moveTo>
                  <a:lnTo>
                    <a:pt x="0" y="72880"/>
                  </a:lnTo>
                  <a:lnTo>
                    <a:pt x="0" y="0"/>
                  </a:lnTo>
                  <a:lnTo>
                    <a:pt x="454913" y="0"/>
                  </a:lnTo>
                  <a:lnTo>
                    <a:pt x="454913" y="72880"/>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744" name="Graphic 86">
              <a:extLst>
                <a:ext uri="{FF2B5EF4-FFF2-40B4-BE49-F238E27FC236}">
                  <a16:creationId xmlns:a16="http://schemas.microsoft.com/office/drawing/2014/main" id="{66E99678-E694-82AD-21FB-E0B7DBFB6057}"/>
                </a:ext>
              </a:extLst>
            </p:cNvPr>
            <p:cNvSpPr/>
            <p:nvPr/>
          </p:nvSpPr>
          <p:spPr>
            <a:xfrm>
              <a:off x="5396331" y="50244"/>
              <a:ext cx="455295" cy="73025"/>
            </a:xfrm>
            <a:custGeom>
              <a:avLst/>
              <a:gdLst/>
              <a:ahLst/>
              <a:cxnLst/>
              <a:rect l="l" t="t" r="r" b="b"/>
              <a:pathLst>
                <a:path w="455295" h="73025">
                  <a:moveTo>
                    <a:pt x="0" y="0"/>
                  </a:moveTo>
                  <a:lnTo>
                    <a:pt x="0" y="72880"/>
                  </a:lnTo>
                  <a:lnTo>
                    <a:pt x="454913" y="72880"/>
                  </a:lnTo>
                  <a:lnTo>
                    <a:pt x="45491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45" name="Graphic 87">
              <a:extLst>
                <a:ext uri="{FF2B5EF4-FFF2-40B4-BE49-F238E27FC236}">
                  <a16:creationId xmlns:a16="http://schemas.microsoft.com/office/drawing/2014/main" id="{749F7D60-2533-7B91-195C-AFE50EF14FDA}"/>
                </a:ext>
              </a:extLst>
            </p:cNvPr>
            <p:cNvSpPr/>
            <p:nvPr/>
          </p:nvSpPr>
          <p:spPr>
            <a:xfrm>
              <a:off x="1816163" y="50244"/>
              <a:ext cx="569595" cy="76200"/>
            </a:xfrm>
            <a:custGeom>
              <a:avLst/>
              <a:gdLst/>
              <a:ahLst/>
              <a:cxnLst/>
              <a:rect l="l" t="t" r="r" b="b"/>
              <a:pathLst>
                <a:path w="569595" h="76200">
                  <a:moveTo>
                    <a:pt x="569213" y="75826"/>
                  </a:moveTo>
                  <a:lnTo>
                    <a:pt x="0" y="75826"/>
                  </a:lnTo>
                  <a:lnTo>
                    <a:pt x="0" y="0"/>
                  </a:lnTo>
                  <a:lnTo>
                    <a:pt x="569213" y="0"/>
                  </a:lnTo>
                  <a:lnTo>
                    <a:pt x="569213" y="75826"/>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746" name="Graphic 88">
              <a:extLst>
                <a:ext uri="{FF2B5EF4-FFF2-40B4-BE49-F238E27FC236}">
                  <a16:creationId xmlns:a16="http://schemas.microsoft.com/office/drawing/2014/main" id="{3E513266-6DAB-B44A-A83A-4FC5A507298F}"/>
                </a:ext>
              </a:extLst>
            </p:cNvPr>
            <p:cNvSpPr/>
            <p:nvPr/>
          </p:nvSpPr>
          <p:spPr>
            <a:xfrm>
              <a:off x="1816163" y="50244"/>
              <a:ext cx="569595" cy="76200"/>
            </a:xfrm>
            <a:custGeom>
              <a:avLst/>
              <a:gdLst/>
              <a:ahLst/>
              <a:cxnLst/>
              <a:rect l="l" t="t" r="r" b="b"/>
              <a:pathLst>
                <a:path w="569595" h="76200">
                  <a:moveTo>
                    <a:pt x="0" y="0"/>
                  </a:moveTo>
                  <a:lnTo>
                    <a:pt x="0" y="75826"/>
                  </a:lnTo>
                  <a:lnTo>
                    <a:pt x="569213" y="75826"/>
                  </a:lnTo>
                  <a:lnTo>
                    <a:pt x="56921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47" name="Graphic 89">
              <a:extLst>
                <a:ext uri="{FF2B5EF4-FFF2-40B4-BE49-F238E27FC236}">
                  <a16:creationId xmlns:a16="http://schemas.microsoft.com/office/drawing/2014/main" id="{41EB49C1-A5C7-A2BF-B77B-6D3311CD5A35}"/>
                </a:ext>
              </a:extLst>
            </p:cNvPr>
            <p:cNvSpPr/>
            <p:nvPr/>
          </p:nvSpPr>
          <p:spPr>
            <a:xfrm>
              <a:off x="1216038" y="50243"/>
              <a:ext cx="569595" cy="78105"/>
            </a:xfrm>
            <a:custGeom>
              <a:avLst/>
              <a:gdLst/>
              <a:ahLst/>
              <a:cxnLst/>
              <a:rect l="l" t="t" r="r" b="b"/>
              <a:pathLst>
                <a:path w="569595" h="78105">
                  <a:moveTo>
                    <a:pt x="569213" y="77871"/>
                  </a:moveTo>
                  <a:lnTo>
                    <a:pt x="0" y="77871"/>
                  </a:lnTo>
                  <a:lnTo>
                    <a:pt x="0" y="0"/>
                  </a:lnTo>
                  <a:lnTo>
                    <a:pt x="569213" y="0"/>
                  </a:lnTo>
                  <a:lnTo>
                    <a:pt x="569213" y="77871"/>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748" name="Graphic 90">
              <a:extLst>
                <a:ext uri="{FF2B5EF4-FFF2-40B4-BE49-F238E27FC236}">
                  <a16:creationId xmlns:a16="http://schemas.microsoft.com/office/drawing/2014/main" id="{1EE5D7F3-ED5E-CB3A-F5CD-1DA32CD21953}"/>
                </a:ext>
              </a:extLst>
            </p:cNvPr>
            <p:cNvSpPr/>
            <p:nvPr/>
          </p:nvSpPr>
          <p:spPr>
            <a:xfrm>
              <a:off x="1216038" y="50243"/>
              <a:ext cx="569595" cy="78105"/>
            </a:xfrm>
            <a:custGeom>
              <a:avLst/>
              <a:gdLst/>
              <a:ahLst/>
              <a:cxnLst/>
              <a:rect l="l" t="t" r="r" b="b"/>
              <a:pathLst>
                <a:path w="569595" h="78105">
                  <a:moveTo>
                    <a:pt x="0" y="0"/>
                  </a:moveTo>
                  <a:lnTo>
                    <a:pt x="0" y="77871"/>
                  </a:lnTo>
                  <a:lnTo>
                    <a:pt x="569213" y="77871"/>
                  </a:lnTo>
                  <a:lnTo>
                    <a:pt x="56921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749" name="Graphic 91">
              <a:extLst>
                <a:ext uri="{FF2B5EF4-FFF2-40B4-BE49-F238E27FC236}">
                  <a16:creationId xmlns:a16="http://schemas.microsoft.com/office/drawing/2014/main" id="{06797F04-0654-2C7F-BB00-38A704A860DF}"/>
                </a:ext>
              </a:extLst>
            </p:cNvPr>
            <p:cNvSpPr/>
            <p:nvPr/>
          </p:nvSpPr>
          <p:spPr>
            <a:xfrm>
              <a:off x="1793558" y="50244"/>
              <a:ext cx="14604" cy="55880"/>
            </a:xfrm>
            <a:custGeom>
              <a:avLst/>
              <a:gdLst/>
              <a:ahLst/>
              <a:cxnLst/>
              <a:rect l="l" t="t" r="r" b="b"/>
              <a:pathLst>
                <a:path w="14604" h="55880">
                  <a:moveTo>
                    <a:pt x="0" y="0"/>
                  </a:moveTo>
                  <a:lnTo>
                    <a:pt x="0" y="27452"/>
                  </a:lnTo>
                  <a:lnTo>
                    <a:pt x="5105" y="55417"/>
                  </a:lnTo>
                  <a:lnTo>
                    <a:pt x="8978" y="55417"/>
                  </a:lnTo>
                  <a:lnTo>
                    <a:pt x="14096" y="27452"/>
                  </a:lnTo>
                  <a:lnTo>
                    <a:pt x="14096"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pic>
          <p:nvPicPr>
            <p:cNvPr id="750" name="Image 92">
              <a:extLst>
                <a:ext uri="{FF2B5EF4-FFF2-40B4-BE49-F238E27FC236}">
                  <a16:creationId xmlns:a16="http://schemas.microsoft.com/office/drawing/2014/main" id="{7E4FC0C2-30CF-4916-424D-2D0FD154B7D6}"/>
                </a:ext>
              </a:extLst>
            </p:cNvPr>
            <p:cNvPicPr/>
            <p:nvPr/>
          </p:nvPicPr>
          <p:blipFill>
            <a:blip r:embed="rId19" cstate="print"/>
            <a:stretch>
              <a:fillRect/>
            </a:stretch>
          </p:blipFill>
          <p:spPr>
            <a:xfrm>
              <a:off x="778623" y="3231626"/>
              <a:ext cx="2542515" cy="1377721"/>
            </a:xfrm>
            <a:prstGeom prst="rect">
              <a:avLst/>
            </a:prstGeom>
          </p:spPr>
        </p:pic>
        <p:pic>
          <p:nvPicPr>
            <p:cNvPr id="751" name="Image 93">
              <a:extLst>
                <a:ext uri="{FF2B5EF4-FFF2-40B4-BE49-F238E27FC236}">
                  <a16:creationId xmlns:a16="http://schemas.microsoft.com/office/drawing/2014/main" id="{7FE3D683-A27A-DBB0-02DD-D43321A15B09}"/>
                </a:ext>
              </a:extLst>
            </p:cNvPr>
            <p:cNvPicPr/>
            <p:nvPr/>
          </p:nvPicPr>
          <p:blipFill>
            <a:blip r:embed="rId20" cstate="print"/>
            <a:stretch>
              <a:fillRect/>
            </a:stretch>
          </p:blipFill>
          <p:spPr>
            <a:xfrm>
              <a:off x="789500" y="229617"/>
              <a:ext cx="2542510" cy="1377730"/>
            </a:xfrm>
            <a:prstGeom prst="rect">
              <a:avLst/>
            </a:prstGeom>
          </p:spPr>
        </p:pic>
        <p:sp>
          <p:nvSpPr>
            <p:cNvPr id="752" name="Graphic 94">
              <a:extLst>
                <a:ext uri="{FF2B5EF4-FFF2-40B4-BE49-F238E27FC236}">
                  <a16:creationId xmlns:a16="http://schemas.microsoft.com/office/drawing/2014/main" id="{8D8EC639-EBDE-D7F7-277F-E852AADB4625}"/>
                </a:ext>
              </a:extLst>
            </p:cNvPr>
            <p:cNvSpPr/>
            <p:nvPr/>
          </p:nvSpPr>
          <p:spPr>
            <a:xfrm>
              <a:off x="4484306" y="50244"/>
              <a:ext cx="912494" cy="15875"/>
            </a:xfrm>
            <a:custGeom>
              <a:avLst/>
              <a:gdLst/>
              <a:ahLst/>
              <a:cxnLst/>
              <a:rect l="l" t="t" r="r" b="b"/>
              <a:pathLst>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53" name="Graphic 95">
              <a:extLst>
                <a:ext uri="{FF2B5EF4-FFF2-40B4-BE49-F238E27FC236}">
                  <a16:creationId xmlns:a16="http://schemas.microsoft.com/office/drawing/2014/main" id="{0257A02B-E111-8CD0-8113-34D8F359B895}"/>
                </a:ext>
              </a:extLst>
            </p:cNvPr>
            <p:cNvSpPr/>
            <p:nvPr/>
          </p:nvSpPr>
          <p:spPr>
            <a:xfrm>
              <a:off x="2385378" y="50244"/>
              <a:ext cx="683895" cy="76200"/>
            </a:xfrm>
            <a:custGeom>
              <a:avLst/>
              <a:gdLst/>
              <a:ahLst/>
              <a:cxnLst/>
              <a:rect l="l" t="t" r="r" b="b"/>
              <a:pathLst>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54" name="Graphic 96">
              <a:extLst>
                <a:ext uri="{FF2B5EF4-FFF2-40B4-BE49-F238E27FC236}">
                  <a16:creationId xmlns:a16="http://schemas.microsoft.com/office/drawing/2014/main" id="{B5660021-E1B3-F03A-5AFC-2B03DD605E8B}"/>
                </a:ext>
              </a:extLst>
            </p:cNvPr>
            <p:cNvSpPr/>
            <p:nvPr/>
          </p:nvSpPr>
          <p:spPr>
            <a:xfrm>
              <a:off x="532633" y="50244"/>
              <a:ext cx="683895" cy="78105"/>
            </a:xfrm>
            <a:custGeom>
              <a:avLst/>
              <a:gdLst/>
              <a:ahLst/>
              <a:cxnLst/>
              <a:rect l="l" t="t" r="r" b="b"/>
              <a:pathLst>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55" name="Graphic 97">
              <a:extLst>
                <a:ext uri="{FF2B5EF4-FFF2-40B4-BE49-F238E27FC236}">
                  <a16:creationId xmlns:a16="http://schemas.microsoft.com/office/drawing/2014/main" id="{09A13BE5-0E41-1D02-82F2-08E98BD43841}"/>
                </a:ext>
              </a:extLst>
            </p:cNvPr>
            <p:cNvSpPr/>
            <p:nvPr/>
          </p:nvSpPr>
          <p:spPr>
            <a:xfrm>
              <a:off x="4484306" y="50244"/>
              <a:ext cx="912494" cy="15875"/>
            </a:xfrm>
            <a:custGeom>
              <a:avLst/>
              <a:gdLst/>
              <a:ahLst/>
              <a:cxnLst/>
              <a:rect l="l" t="t" r="r" b="b"/>
              <a:pathLst>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56" name="Graphic 98">
              <a:extLst>
                <a:ext uri="{FF2B5EF4-FFF2-40B4-BE49-F238E27FC236}">
                  <a16:creationId xmlns:a16="http://schemas.microsoft.com/office/drawing/2014/main" id="{97BA59D2-6F2C-F5C2-AC17-5C659C5B2FF1}"/>
                </a:ext>
              </a:extLst>
            </p:cNvPr>
            <p:cNvSpPr/>
            <p:nvPr/>
          </p:nvSpPr>
          <p:spPr>
            <a:xfrm>
              <a:off x="2385378" y="50244"/>
              <a:ext cx="683895" cy="76200"/>
            </a:xfrm>
            <a:custGeom>
              <a:avLst/>
              <a:gdLst/>
              <a:ahLst/>
              <a:cxnLst/>
              <a:rect l="l" t="t" r="r" b="b"/>
              <a:pathLst>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57" name="Graphic 99">
              <a:extLst>
                <a:ext uri="{FF2B5EF4-FFF2-40B4-BE49-F238E27FC236}">
                  <a16:creationId xmlns:a16="http://schemas.microsoft.com/office/drawing/2014/main" id="{E9758006-89B4-7B86-CA45-A974008FA905}"/>
                </a:ext>
              </a:extLst>
            </p:cNvPr>
            <p:cNvSpPr/>
            <p:nvPr/>
          </p:nvSpPr>
          <p:spPr>
            <a:xfrm>
              <a:off x="532633" y="50244"/>
              <a:ext cx="683895" cy="78105"/>
            </a:xfrm>
            <a:custGeom>
              <a:avLst/>
              <a:gdLst/>
              <a:ahLst/>
              <a:cxnLst/>
              <a:rect l="l" t="t" r="r" b="b"/>
              <a:pathLst>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pic>
          <p:nvPicPr>
            <p:cNvPr id="758" name="Image 100">
              <a:extLst>
                <a:ext uri="{FF2B5EF4-FFF2-40B4-BE49-F238E27FC236}">
                  <a16:creationId xmlns:a16="http://schemas.microsoft.com/office/drawing/2014/main" id="{70EB4203-D634-1752-12E4-0D14880696FA}"/>
                </a:ext>
              </a:extLst>
            </p:cNvPr>
            <p:cNvPicPr/>
            <p:nvPr/>
          </p:nvPicPr>
          <p:blipFill>
            <a:blip r:embed="rId21" cstate="print"/>
            <a:stretch>
              <a:fillRect/>
            </a:stretch>
          </p:blipFill>
          <p:spPr>
            <a:xfrm>
              <a:off x="3998583" y="3223485"/>
              <a:ext cx="1855837" cy="1384426"/>
            </a:xfrm>
            <a:prstGeom prst="rect">
              <a:avLst/>
            </a:prstGeom>
          </p:spPr>
        </p:pic>
        <p:pic>
          <p:nvPicPr>
            <p:cNvPr id="759" name="Image 101">
              <a:extLst>
                <a:ext uri="{FF2B5EF4-FFF2-40B4-BE49-F238E27FC236}">
                  <a16:creationId xmlns:a16="http://schemas.microsoft.com/office/drawing/2014/main" id="{3097E56A-04A4-56E6-6509-146EBD7036FE}"/>
                </a:ext>
              </a:extLst>
            </p:cNvPr>
            <p:cNvPicPr/>
            <p:nvPr/>
          </p:nvPicPr>
          <p:blipFill>
            <a:blip r:embed="rId22" cstate="print"/>
            <a:stretch>
              <a:fillRect/>
            </a:stretch>
          </p:blipFill>
          <p:spPr>
            <a:xfrm>
              <a:off x="4000665" y="236535"/>
              <a:ext cx="1845093" cy="1375664"/>
            </a:xfrm>
            <a:prstGeom prst="rect">
              <a:avLst/>
            </a:prstGeom>
          </p:spPr>
        </p:pic>
        <p:sp>
          <p:nvSpPr>
            <p:cNvPr id="760" name="Graphic 102">
              <a:extLst>
                <a:ext uri="{FF2B5EF4-FFF2-40B4-BE49-F238E27FC236}">
                  <a16:creationId xmlns:a16="http://schemas.microsoft.com/office/drawing/2014/main" id="{BABF97C5-5300-6388-7709-1892543C21E9}"/>
                </a:ext>
              </a:extLst>
            </p:cNvPr>
            <p:cNvSpPr/>
            <p:nvPr/>
          </p:nvSpPr>
          <p:spPr>
            <a:xfrm>
              <a:off x="4484306" y="50244"/>
              <a:ext cx="912494" cy="15875"/>
            </a:xfrm>
            <a:custGeom>
              <a:avLst/>
              <a:gdLst/>
              <a:ahLst/>
              <a:cxnLst/>
              <a:rect l="l" t="t" r="r" b="b"/>
              <a:pathLst>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61" name="Graphic 103">
              <a:extLst>
                <a:ext uri="{FF2B5EF4-FFF2-40B4-BE49-F238E27FC236}">
                  <a16:creationId xmlns:a16="http://schemas.microsoft.com/office/drawing/2014/main" id="{D26A33F3-E61E-1EED-9EFF-59A094A55449}"/>
                </a:ext>
              </a:extLst>
            </p:cNvPr>
            <p:cNvSpPr/>
            <p:nvPr/>
          </p:nvSpPr>
          <p:spPr>
            <a:xfrm>
              <a:off x="2385378" y="50244"/>
              <a:ext cx="683895" cy="76200"/>
            </a:xfrm>
            <a:custGeom>
              <a:avLst/>
              <a:gdLst/>
              <a:ahLst/>
              <a:cxnLst/>
              <a:rect l="l" t="t" r="r" b="b"/>
              <a:pathLst>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62" name="Graphic 104">
              <a:extLst>
                <a:ext uri="{FF2B5EF4-FFF2-40B4-BE49-F238E27FC236}">
                  <a16:creationId xmlns:a16="http://schemas.microsoft.com/office/drawing/2014/main" id="{683BDC42-E76E-3B1B-215F-A67159ED6932}"/>
                </a:ext>
              </a:extLst>
            </p:cNvPr>
            <p:cNvSpPr/>
            <p:nvPr/>
          </p:nvSpPr>
          <p:spPr>
            <a:xfrm>
              <a:off x="532633" y="50244"/>
              <a:ext cx="683895" cy="78105"/>
            </a:xfrm>
            <a:custGeom>
              <a:avLst/>
              <a:gdLst/>
              <a:ahLst/>
              <a:cxnLst/>
              <a:rect l="l" t="t" r="r" b="b"/>
              <a:pathLst>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63" name="Graphic 105">
              <a:extLst>
                <a:ext uri="{FF2B5EF4-FFF2-40B4-BE49-F238E27FC236}">
                  <a16:creationId xmlns:a16="http://schemas.microsoft.com/office/drawing/2014/main" id="{7F148458-9022-E927-049C-2085834013B9}"/>
                </a:ext>
              </a:extLst>
            </p:cNvPr>
            <p:cNvSpPr/>
            <p:nvPr/>
          </p:nvSpPr>
          <p:spPr>
            <a:xfrm>
              <a:off x="4484306" y="50244"/>
              <a:ext cx="912494" cy="15875"/>
            </a:xfrm>
            <a:custGeom>
              <a:avLst/>
              <a:gdLst/>
              <a:ahLst/>
              <a:cxnLst/>
              <a:rect l="l" t="t" r="r" b="b"/>
              <a:pathLst>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64" name="Graphic 106">
              <a:extLst>
                <a:ext uri="{FF2B5EF4-FFF2-40B4-BE49-F238E27FC236}">
                  <a16:creationId xmlns:a16="http://schemas.microsoft.com/office/drawing/2014/main" id="{AD774969-05AC-EC36-2440-9582804105F8}"/>
                </a:ext>
              </a:extLst>
            </p:cNvPr>
            <p:cNvSpPr/>
            <p:nvPr/>
          </p:nvSpPr>
          <p:spPr>
            <a:xfrm>
              <a:off x="2385378" y="50244"/>
              <a:ext cx="683895" cy="76200"/>
            </a:xfrm>
            <a:custGeom>
              <a:avLst/>
              <a:gdLst/>
              <a:ahLst/>
              <a:cxnLst/>
              <a:rect l="l" t="t" r="r" b="b"/>
              <a:pathLst>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65" name="Graphic 107">
              <a:extLst>
                <a:ext uri="{FF2B5EF4-FFF2-40B4-BE49-F238E27FC236}">
                  <a16:creationId xmlns:a16="http://schemas.microsoft.com/office/drawing/2014/main" id="{CCA4FD3E-AB14-6828-157A-5B3157B92517}"/>
                </a:ext>
              </a:extLst>
            </p:cNvPr>
            <p:cNvSpPr/>
            <p:nvPr/>
          </p:nvSpPr>
          <p:spPr>
            <a:xfrm>
              <a:off x="532633" y="50244"/>
              <a:ext cx="683895" cy="78105"/>
            </a:xfrm>
            <a:custGeom>
              <a:avLst/>
              <a:gdLst/>
              <a:ahLst/>
              <a:cxnLst/>
              <a:rect l="l" t="t" r="r" b="b"/>
              <a:pathLst>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66" name="Graphic 108">
              <a:extLst>
                <a:ext uri="{FF2B5EF4-FFF2-40B4-BE49-F238E27FC236}">
                  <a16:creationId xmlns:a16="http://schemas.microsoft.com/office/drawing/2014/main" id="{C8871FE8-E9EB-39B2-8BA9-D1DD07745D58}"/>
                </a:ext>
              </a:extLst>
            </p:cNvPr>
            <p:cNvSpPr/>
            <p:nvPr/>
          </p:nvSpPr>
          <p:spPr>
            <a:xfrm>
              <a:off x="4484306" y="50244"/>
              <a:ext cx="912494" cy="15875"/>
            </a:xfrm>
            <a:custGeom>
              <a:avLst/>
              <a:gdLst/>
              <a:ahLst/>
              <a:cxnLst/>
              <a:rect l="l" t="t" r="r" b="b"/>
              <a:pathLst>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67" name="Graphic 109">
              <a:extLst>
                <a:ext uri="{FF2B5EF4-FFF2-40B4-BE49-F238E27FC236}">
                  <a16:creationId xmlns:a16="http://schemas.microsoft.com/office/drawing/2014/main" id="{97D70CF0-97A0-79E4-F31A-F9232F43E67B}"/>
                </a:ext>
              </a:extLst>
            </p:cNvPr>
            <p:cNvSpPr/>
            <p:nvPr/>
          </p:nvSpPr>
          <p:spPr>
            <a:xfrm>
              <a:off x="2385378" y="50244"/>
              <a:ext cx="683895" cy="76200"/>
            </a:xfrm>
            <a:custGeom>
              <a:avLst/>
              <a:gdLst/>
              <a:ahLst/>
              <a:cxnLst/>
              <a:rect l="l" t="t" r="r" b="b"/>
              <a:pathLst>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320" name="Graphic 110">
              <a:extLst>
                <a:ext uri="{FF2B5EF4-FFF2-40B4-BE49-F238E27FC236}">
                  <a16:creationId xmlns:a16="http://schemas.microsoft.com/office/drawing/2014/main" id="{E53ECB29-B88B-EFE9-2107-51258CE3DD54}"/>
                </a:ext>
              </a:extLst>
            </p:cNvPr>
            <p:cNvSpPr/>
            <p:nvPr/>
          </p:nvSpPr>
          <p:spPr>
            <a:xfrm>
              <a:off x="532633" y="50244"/>
              <a:ext cx="683895" cy="78105"/>
            </a:xfrm>
            <a:custGeom>
              <a:avLst/>
              <a:gdLst/>
              <a:ahLst/>
              <a:cxnLst/>
              <a:rect l="l" t="t" r="r" b="b"/>
              <a:pathLst>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321" name="Graphic 111">
              <a:extLst>
                <a:ext uri="{FF2B5EF4-FFF2-40B4-BE49-F238E27FC236}">
                  <a16:creationId xmlns:a16="http://schemas.microsoft.com/office/drawing/2014/main" id="{D0ADD4EC-283F-0273-C298-E5BD75607E04}"/>
                </a:ext>
              </a:extLst>
            </p:cNvPr>
            <p:cNvSpPr/>
            <p:nvPr/>
          </p:nvSpPr>
          <p:spPr>
            <a:xfrm>
              <a:off x="3560572" y="2374021"/>
              <a:ext cx="278765" cy="1270"/>
            </a:xfrm>
            <a:custGeom>
              <a:avLst/>
              <a:gdLst/>
              <a:ahLst/>
              <a:cxnLst/>
              <a:rect l="l" t="t" r="r" b="b"/>
              <a:pathLst>
                <a:path w="278765">
                  <a:moveTo>
                    <a:pt x="0" y="0"/>
                  </a:moveTo>
                  <a:lnTo>
                    <a:pt x="278206"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322" name="Graphic 112">
              <a:extLst>
                <a:ext uri="{FF2B5EF4-FFF2-40B4-BE49-F238E27FC236}">
                  <a16:creationId xmlns:a16="http://schemas.microsoft.com/office/drawing/2014/main" id="{2279688E-A4D8-820D-5020-29D93ED48203}"/>
                </a:ext>
              </a:extLst>
            </p:cNvPr>
            <p:cNvSpPr/>
            <p:nvPr/>
          </p:nvSpPr>
          <p:spPr>
            <a:xfrm>
              <a:off x="3823780" y="2449014"/>
              <a:ext cx="1045210" cy="1270"/>
            </a:xfrm>
            <a:custGeom>
              <a:avLst/>
              <a:gdLst/>
              <a:ahLst/>
              <a:cxnLst/>
              <a:rect l="l" t="t" r="r" b="b"/>
              <a:pathLst>
                <a:path w="1045210">
                  <a:moveTo>
                    <a:pt x="1045019" y="0"/>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323" name="Graphic 113">
              <a:extLst>
                <a:ext uri="{FF2B5EF4-FFF2-40B4-BE49-F238E27FC236}">
                  <a16:creationId xmlns:a16="http://schemas.microsoft.com/office/drawing/2014/main" id="{BBC1F2A6-2995-31C0-D682-9E10FA7D4670}"/>
                </a:ext>
              </a:extLst>
            </p:cNvPr>
            <p:cNvSpPr/>
            <p:nvPr/>
          </p:nvSpPr>
          <p:spPr>
            <a:xfrm>
              <a:off x="142757" y="1320886"/>
              <a:ext cx="1270" cy="553720"/>
            </a:xfrm>
            <a:custGeom>
              <a:avLst/>
              <a:gdLst/>
              <a:ahLst/>
              <a:cxnLst/>
              <a:rect l="l" t="t" r="r" b="b"/>
              <a:pathLst>
                <a:path h="553720">
                  <a:moveTo>
                    <a:pt x="0" y="0"/>
                  </a:moveTo>
                  <a:lnTo>
                    <a:pt x="0" y="553504"/>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324" name="Graphic 114">
              <a:extLst>
                <a:ext uri="{FF2B5EF4-FFF2-40B4-BE49-F238E27FC236}">
                  <a16:creationId xmlns:a16="http://schemas.microsoft.com/office/drawing/2014/main" id="{AC572203-60A6-B339-1545-AC90FE5CDABC}"/>
                </a:ext>
              </a:extLst>
            </p:cNvPr>
            <p:cNvSpPr/>
            <p:nvPr/>
          </p:nvSpPr>
          <p:spPr>
            <a:xfrm>
              <a:off x="3356686" y="1429192"/>
              <a:ext cx="1270" cy="51435"/>
            </a:xfrm>
            <a:custGeom>
              <a:avLst/>
              <a:gdLst/>
              <a:ahLst/>
              <a:cxnLst/>
              <a:rect l="l" t="t" r="r" b="b"/>
              <a:pathLst>
                <a:path h="51435">
                  <a:moveTo>
                    <a:pt x="0" y="51333"/>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325" name="Graphic 115">
              <a:extLst>
                <a:ext uri="{FF2B5EF4-FFF2-40B4-BE49-F238E27FC236}">
                  <a16:creationId xmlns:a16="http://schemas.microsoft.com/office/drawing/2014/main" id="{2DCBEB34-2DDC-800F-F171-BC3E7DACE4D7}"/>
                </a:ext>
              </a:extLst>
            </p:cNvPr>
            <p:cNvSpPr/>
            <p:nvPr/>
          </p:nvSpPr>
          <p:spPr>
            <a:xfrm>
              <a:off x="4484306" y="50244"/>
              <a:ext cx="912494" cy="15875"/>
            </a:xfrm>
            <a:custGeom>
              <a:avLst/>
              <a:gdLst/>
              <a:ahLst/>
              <a:cxnLst/>
              <a:rect l="l" t="t" r="r" b="b"/>
              <a:pathLst>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 w="912494" h="15875">
                  <a:moveTo>
                    <a:pt x="0" y="0"/>
                  </a:moveTo>
                  <a:lnTo>
                    <a:pt x="0" y="15869"/>
                  </a:lnTo>
                  <a:lnTo>
                    <a:pt x="912012" y="15869"/>
                  </a:lnTo>
                  <a:lnTo>
                    <a:pt x="9120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327" name="Graphic 116">
              <a:extLst>
                <a:ext uri="{FF2B5EF4-FFF2-40B4-BE49-F238E27FC236}">
                  <a16:creationId xmlns:a16="http://schemas.microsoft.com/office/drawing/2014/main" id="{B01CA77A-062C-EF98-CBA8-291097BAF790}"/>
                </a:ext>
              </a:extLst>
            </p:cNvPr>
            <p:cNvSpPr/>
            <p:nvPr/>
          </p:nvSpPr>
          <p:spPr>
            <a:xfrm>
              <a:off x="2385378" y="50244"/>
              <a:ext cx="683895" cy="76200"/>
            </a:xfrm>
            <a:custGeom>
              <a:avLst/>
              <a:gdLst/>
              <a:ahLst/>
              <a:cxnLst/>
              <a:rect l="l" t="t" r="r" b="b"/>
              <a:pathLst>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 w="683895" h="76200">
                  <a:moveTo>
                    <a:pt x="0" y="0"/>
                  </a:moveTo>
                  <a:lnTo>
                    <a:pt x="0" y="75826"/>
                  </a:lnTo>
                  <a:lnTo>
                    <a:pt x="683412" y="75826"/>
                  </a:lnTo>
                  <a:lnTo>
                    <a:pt x="683412"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sp>
          <p:nvSpPr>
            <p:cNvPr id="768" name="Graphic 117">
              <a:extLst>
                <a:ext uri="{FF2B5EF4-FFF2-40B4-BE49-F238E27FC236}">
                  <a16:creationId xmlns:a16="http://schemas.microsoft.com/office/drawing/2014/main" id="{CA2A4D11-94F3-4C68-842C-CE3D6F0A989C}"/>
                </a:ext>
              </a:extLst>
            </p:cNvPr>
            <p:cNvSpPr/>
            <p:nvPr/>
          </p:nvSpPr>
          <p:spPr>
            <a:xfrm>
              <a:off x="532633" y="50244"/>
              <a:ext cx="683895" cy="78105"/>
            </a:xfrm>
            <a:custGeom>
              <a:avLst/>
              <a:gdLst/>
              <a:ahLst/>
              <a:cxnLst/>
              <a:rect l="l" t="t" r="r" b="b"/>
              <a:pathLst>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 w="683895" h="78105">
                  <a:moveTo>
                    <a:pt x="0" y="0"/>
                  </a:moveTo>
                  <a:lnTo>
                    <a:pt x="0" y="77883"/>
                  </a:lnTo>
                  <a:lnTo>
                    <a:pt x="683417" y="77883"/>
                  </a:lnTo>
                  <a:lnTo>
                    <a:pt x="683417" y="0"/>
                  </a:lnTo>
                </a:path>
              </a:pathLst>
            </a:custGeom>
            <a:ln w="6350">
              <a:solidFill>
                <a:srgbClr val="000000"/>
              </a:solidFill>
              <a:prstDash val="dash"/>
            </a:ln>
          </p:spPr>
          <p:txBody>
            <a:bodyPr wrap="square" lIns="0" tIns="0" rIns="0" bIns="0" rtlCol="0">
              <a:prstTxWarp prst="textNoShape">
                <a:avLst/>
              </a:prstTxWarp>
              <a:noAutofit/>
            </a:bodyPr>
            <a:lstStyle/>
            <a:p>
              <a:endParaRPr lang="en-US"/>
            </a:p>
          </p:txBody>
        </p:sp>
        <p:pic>
          <p:nvPicPr>
            <p:cNvPr id="769" name="Image 118">
              <a:extLst>
                <a:ext uri="{FF2B5EF4-FFF2-40B4-BE49-F238E27FC236}">
                  <a16:creationId xmlns:a16="http://schemas.microsoft.com/office/drawing/2014/main" id="{D5DF4442-1847-E186-D764-2DB9E0D442EB}"/>
                </a:ext>
              </a:extLst>
            </p:cNvPr>
            <p:cNvPicPr/>
            <p:nvPr/>
          </p:nvPicPr>
          <p:blipFill>
            <a:blip r:embed="rId23" cstate="print"/>
            <a:stretch>
              <a:fillRect/>
            </a:stretch>
          </p:blipFill>
          <p:spPr>
            <a:xfrm>
              <a:off x="2132122" y="210406"/>
              <a:ext cx="463659" cy="109861"/>
            </a:xfrm>
            <a:prstGeom prst="rect">
              <a:avLst/>
            </a:prstGeom>
          </p:spPr>
        </p:pic>
        <p:pic>
          <p:nvPicPr>
            <p:cNvPr id="770" name="Image 119">
              <a:extLst>
                <a:ext uri="{FF2B5EF4-FFF2-40B4-BE49-F238E27FC236}">
                  <a16:creationId xmlns:a16="http://schemas.microsoft.com/office/drawing/2014/main" id="{FF66272A-78B5-AC44-AA80-19D56148778A}"/>
                </a:ext>
              </a:extLst>
            </p:cNvPr>
            <p:cNvPicPr/>
            <p:nvPr/>
          </p:nvPicPr>
          <p:blipFill>
            <a:blip r:embed="rId24" cstate="print"/>
            <a:stretch>
              <a:fillRect/>
            </a:stretch>
          </p:blipFill>
          <p:spPr>
            <a:xfrm>
              <a:off x="5389939" y="222613"/>
              <a:ext cx="463659" cy="97654"/>
            </a:xfrm>
            <a:prstGeom prst="rect">
              <a:avLst/>
            </a:prstGeom>
          </p:spPr>
        </p:pic>
        <p:pic>
          <p:nvPicPr>
            <p:cNvPr id="771" name="Image 120">
              <a:extLst>
                <a:ext uri="{FF2B5EF4-FFF2-40B4-BE49-F238E27FC236}">
                  <a16:creationId xmlns:a16="http://schemas.microsoft.com/office/drawing/2014/main" id="{F4CA7BA0-6570-E0F1-A315-88C9C4AAC332}"/>
                </a:ext>
              </a:extLst>
            </p:cNvPr>
            <p:cNvPicPr/>
            <p:nvPr/>
          </p:nvPicPr>
          <p:blipFill>
            <a:blip r:embed="rId25" cstate="print"/>
            <a:stretch>
              <a:fillRect/>
            </a:stretch>
          </p:blipFill>
          <p:spPr>
            <a:xfrm>
              <a:off x="3571906" y="735298"/>
              <a:ext cx="524667" cy="402823"/>
            </a:xfrm>
            <a:prstGeom prst="rect">
              <a:avLst/>
            </a:prstGeom>
          </p:spPr>
        </p:pic>
        <p:pic>
          <p:nvPicPr>
            <p:cNvPr id="772" name="Image 121">
              <a:extLst>
                <a:ext uri="{FF2B5EF4-FFF2-40B4-BE49-F238E27FC236}">
                  <a16:creationId xmlns:a16="http://schemas.microsoft.com/office/drawing/2014/main" id="{73506E8D-FFBB-44A0-3DAD-7F6E0472C1AF}"/>
                </a:ext>
              </a:extLst>
            </p:cNvPr>
            <p:cNvPicPr/>
            <p:nvPr/>
          </p:nvPicPr>
          <p:blipFill>
            <a:blip r:embed="rId26" cstate="print"/>
            <a:stretch>
              <a:fillRect/>
            </a:stretch>
          </p:blipFill>
          <p:spPr>
            <a:xfrm>
              <a:off x="2132122" y="1492119"/>
              <a:ext cx="463659" cy="97654"/>
            </a:xfrm>
            <a:prstGeom prst="rect">
              <a:avLst/>
            </a:prstGeom>
          </p:spPr>
        </p:pic>
        <p:pic>
          <p:nvPicPr>
            <p:cNvPr id="773" name="Image 122">
              <a:extLst>
                <a:ext uri="{FF2B5EF4-FFF2-40B4-BE49-F238E27FC236}">
                  <a16:creationId xmlns:a16="http://schemas.microsoft.com/office/drawing/2014/main" id="{378B639D-C606-C63E-894B-A3620DC61CF7}"/>
                </a:ext>
              </a:extLst>
            </p:cNvPr>
            <p:cNvPicPr/>
            <p:nvPr/>
          </p:nvPicPr>
          <p:blipFill>
            <a:blip r:embed="rId27" cstate="print"/>
            <a:stretch>
              <a:fillRect/>
            </a:stretch>
          </p:blipFill>
          <p:spPr>
            <a:xfrm>
              <a:off x="1522045" y="3225481"/>
              <a:ext cx="463659" cy="97654"/>
            </a:xfrm>
            <a:prstGeom prst="rect">
              <a:avLst/>
            </a:prstGeom>
          </p:spPr>
        </p:pic>
        <p:pic>
          <p:nvPicPr>
            <p:cNvPr id="774" name="Image 123">
              <a:extLst>
                <a:ext uri="{FF2B5EF4-FFF2-40B4-BE49-F238E27FC236}">
                  <a16:creationId xmlns:a16="http://schemas.microsoft.com/office/drawing/2014/main" id="{8D099C15-30EC-96F5-58EC-DC0230E14D58}"/>
                </a:ext>
              </a:extLst>
            </p:cNvPr>
            <p:cNvPicPr/>
            <p:nvPr/>
          </p:nvPicPr>
          <p:blipFill>
            <a:blip r:embed="rId28" cstate="print"/>
            <a:stretch>
              <a:fillRect/>
            </a:stretch>
          </p:blipFill>
          <p:spPr>
            <a:xfrm>
              <a:off x="3584108" y="3616098"/>
              <a:ext cx="512465" cy="402823"/>
            </a:xfrm>
            <a:prstGeom prst="rect">
              <a:avLst/>
            </a:prstGeom>
          </p:spPr>
        </p:pic>
        <p:pic>
          <p:nvPicPr>
            <p:cNvPr id="775" name="Image 124">
              <a:extLst>
                <a:ext uri="{FF2B5EF4-FFF2-40B4-BE49-F238E27FC236}">
                  <a16:creationId xmlns:a16="http://schemas.microsoft.com/office/drawing/2014/main" id="{216C441F-E3D8-99F5-05CF-53AE906644FB}"/>
                </a:ext>
              </a:extLst>
            </p:cNvPr>
            <p:cNvPicPr/>
            <p:nvPr/>
          </p:nvPicPr>
          <p:blipFill>
            <a:blip r:embed="rId29" cstate="print"/>
            <a:stretch>
              <a:fillRect/>
            </a:stretch>
          </p:blipFill>
          <p:spPr>
            <a:xfrm>
              <a:off x="1522045" y="4494986"/>
              <a:ext cx="463659" cy="97654"/>
            </a:xfrm>
            <a:prstGeom prst="rect">
              <a:avLst/>
            </a:prstGeom>
          </p:spPr>
        </p:pic>
        <p:sp>
          <p:nvSpPr>
            <p:cNvPr id="776" name="Textbox 125">
              <a:extLst>
                <a:ext uri="{FF2B5EF4-FFF2-40B4-BE49-F238E27FC236}">
                  <a16:creationId xmlns:a16="http://schemas.microsoft.com/office/drawing/2014/main" id="{E77E1F3B-3E59-0463-3323-13C55FFCD2C7}"/>
                </a:ext>
              </a:extLst>
            </p:cNvPr>
            <p:cNvSpPr txBox="1"/>
            <p:nvPr/>
          </p:nvSpPr>
          <p:spPr>
            <a:xfrm>
              <a:off x="1276018" y="13372"/>
              <a:ext cx="1080770" cy="125095"/>
            </a:xfrm>
            <a:prstGeom prst="rect">
              <a:avLst/>
            </a:prstGeom>
          </p:spPr>
          <p:txBody>
            <a:bodyPr wrap="square" lIns="0" tIns="0" rIns="0" bIns="0" rtlCol="0">
              <a:noAutofit/>
            </a:bodyPr>
            <a:lstStyle/>
            <a:p>
              <a:pPr marL="0" marR="0">
                <a:spcBef>
                  <a:spcPts val="32"/>
                </a:spcBef>
                <a:spcAft>
                  <a:spcPts val="0"/>
                </a:spcAft>
                <a:tabLst>
                  <a:tab pos="769161" algn="l"/>
                  <a:tab pos="1168533" algn="l"/>
                </a:tabLst>
              </a:pPr>
              <a:r>
                <a:rPr lang="en-US" sz="906" u="heavy" spc="-13">
                  <a:solidFill>
                    <a:srgbClr val="030303"/>
                  </a:solidFill>
                  <a:effectLst/>
                  <a:uFill>
                    <a:solidFill>
                      <a:srgbClr val="030303"/>
                    </a:solidFill>
                  </a:uFill>
                  <a:latin typeface="Arial" panose="020B0604020202020204" pitchFamily="34" charset="0"/>
                  <a:ea typeface="Calibri" panose="020F0502020204030204" pitchFamily="34" charset="0"/>
                  <a:cs typeface="Times New Roman" panose="02020603050405020304" pitchFamily="18" charset="0"/>
                </a:rPr>
                <a:t>......</a:t>
              </a:r>
              <a:r>
                <a:rPr lang="en-US" sz="906" spc="-13">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712" spc="-13">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906" spc="-13">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906">
                  <a:solidFill>
                    <a:srgbClr val="030303"/>
                  </a:solidFill>
                  <a:effectLst/>
                  <a:latin typeface="Arial" panose="020B0604020202020204" pitchFamily="34" charset="0"/>
                  <a:ea typeface="Calibri" panose="020F0502020204030204" pitchFamily="34" charset="0"/>
                  <a:cs typeface="Times New Roman" panose="02020603050405020304" pitchFamily="18" charset="0"/>
                </a:rPr>
                <a:t>	</a:t>
              </a:r>
              <a:r>
                <a:rPr lang="en-US" sz="906" spc="-13">
                  <a:solidFill>
                    <a:srgbClr val="030303"/>
                  </a:solidFill>
                  <a:effectLst/>
                  <a:latin typeface="Arial" panose="020B0604020202020204" pitchFamily="34" charset="0"/>
                  <a:ea typeface="Calibri" panose="020F0502020204030204" pitchFamily="34" charset="0"/>
                  <a:cs typeface="Times New Roman" panose="02020603050405020304" pitchFamily="18" charset="0"/>
                </a:rPr>
                <a:t>::....:·.r:</a:t>
              </a:r>
              <a:r>
                <a:rPr lang="en-US" sz="906">
                  <a:solidFill>
                    <a:srgbClr val="030303"/>
                  </a:solidFill>
                  <a:effectLst/>
                  <a:latin typeface="Arial" panose="020B0604020202020204" pitchFamily="34" charset="0"/>
                  <a:ea typeface="Calibri" panose="020F0502020204030204" pitchFamily="34" charset="0"/>
                  <a:cs typeface="Times New Roman" panose="02020603050405020304" pitchFamily="18" charset="0"/>
                </a:rPr>
                <a:t>	</a:t>
              </a:r>
              <a:r>
                <a:rPr lang="en-US" sz="906" i="1" spc="-13">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7" name="Textbox 126">
              <a:extLst>
                <a:ext uri="{FF2B5EF4-FFF2-40B4-BE49-F238E27FC236}">
                  <a16:creationId xmlns:a16="http://schemas.microsoft.com/office/drawing/2014/main" id="{EA597080-6304-AACA-47AD-935C00537CE5}"/>
                </a:ext>
              </a:extLst>
            </p:cNvPr>
            <p:cNvSpPr txBox="1"/>
            <p:nvPr/>
          </p:nvSpPr>
          <p:spPr>
            <a:xfrm>
              <a:off x="4174892" y="13866"/>
              <a:ext cx="586740" cy="99695"/>
            </a:xfrm>
            <a:prstGeom prst="rect">
              <a:avLst/>
            </a:prstGeom>
          </p:spPr>
          <p:txBody>
            <a:bodyPr wrap="square" lIns="0" tIns="0" rIns="0" bIns="0" rtlCol="0">
              <a:noAutofit/>
            </a:bodyPr>
            <a:lstStyle/>
            <a:p>
              <a:pPr marL="0" marR="0">
                <a:lnSpc>
                  <a:spcPts val="1016"/>
                </a:lnSpc>
                <a:spcBef>
                  <a:spcPts val="0"/>
                </a:spcBef>
                <a:spcAft>
                  <a:spcPts val="0"/>
                </a:spcAft>
                <a:tabLst>
                  <a:tab pos="503735" algn="l"/>
                  <a:tab pos="691916" algn="l"/>
                </a:tabLst>
              </a:pPr>
              <a:r>
                <a:rPr lang="en-US" sz="776" spc="-13">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906" spc="-13">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906">
                  <a:solidFill>
                    <a:srgbClr val="030303"/>
                  </a:solidFill>
                  <a:effectLst/>
                  <a:latin typeface="Arial" panose="020B0604020202020204" pitchFamily="34" charset="0"/>
                  <a:ea typeface="Calibri" panose="020F0502020204030204" pitchFamily="34" charset="0"/>
                  <a:cs typeface="Times New Roman" panose="02020603050405020304" pitchFamily="18" charset="0"/>
                </a:rPr>
                <a:t>	</a:t>
              </a:r>
              <a:r>
                <a:rPr lang="en-US" sz="906" spc="-65">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906">
                  <a:solidFill>
                    <a:srgbClr val="030303"/>
                  </a:solidFill>
                  <a:effectLst/>
                  <a:latin typeface="Arial" panose="020B0604020202020204" pitchFamily="34" charset="0"/>
                  <a:ea typeface="Calibri" panose="020F0502020204030204" pitchFamily="34" charset="0"/>
                  <a:cs typeface="Times New Roman" panose="02020603050405020304" pitchFamily="18" charset="0"/>
                </a:rPr>
                <a:t>	</a:t>
              </a:r>
              <a:r>
                <a:rPr lang="en-US" sz="841" spc="-32">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8" name="Textbox 127">
              <a:extLst>
                <a:ext uri="{FF2B5EF4-FFF2-40B4-BE49-F238E27FC236}">
                  <a16:creationId xmlns:a16="http://schemas.microsoft.com/office/drawing/2014/main" id="{5C5170F1-E9AE-8CF4-E1A8-56A85DB427DF}"/>
                </a:ext>
              </a:extLst>
            </p:cNvPr>
            <p:cNvSpPr txBox="1"/>
            <p:nvPr/>
          </p:nvSpPr>
          <p:spPr>
            <a:xfrm>
              <a:off x="5388450" y="0"/>
              <a:ext cx="481965" cy="135255"/>
            </a:xfrm>
            <a:prstGeom prst="rect">
              <a:avLst/>
            </a:prstGeom>
          </p:spPr>
          <p:txBody>
            <a:bodyPr wrap="square" lIns="0" tIns="0" rIns="0" bIns="0" rtlCol="0">
              <a:noAutofit/>
            </a:bodyPr>
            <a:lstStyle/>
            <a:p>
              <a:pPr marL="16435" marR="0">
                <a:lnSpc>
                  <a:spcPts val="1301"/>
                </a:lnSpc>
                <a:spcBef>
                  <a:spcPts val="0"/>
                </a:spcBef>
                <a:spcAft>
                  <a:spcPts val="0"/>
                </a:spcAft>
                <a:tabLst>
                  <a:tab pos="560436" algn="l"/>
                </a:tabLst>
              </a:pPr>
              <a:r>
                <a:rPr lang="en-US" sz="776">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906">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906" spc="207">
                  <a:solidFill>
                    <a:srgbClr val="030303"/>
                  </a:solidFill>
                  <a:effectLst/>
                  <a:latin typeface="Arial" panose="020B0604020202020204" pitchFamily="34" charset="0"/>
                  <a:ea typeface="Calibri" panose="020F0502020204030204" pitchFamily="34" charset="0"/>
                  <a:cs typeface="Times New Roman" panose="02020603050405020304" pitchFamily="18" charset="0"/>
                </a:rPr>
                <a:t>  </a:t>
              </a:r>
              <a:r>
                <a:rPr lang="en-US" sz="841" spc="-32">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841">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65" spc="-65">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841" spc="-65">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9" name="Textbox 128">
              <a:extLst>
                <a:ext uri="{FF2B5EF4-FFF2-40B4-BE49-F238E27FC236}">
                  <a16:creationId xmlns:a16="http://schemas.microsoft.com/office/drawing/2014/main" id="{B5F81451-37BA-CC6B-F4BA-B21F31F871EE}"/>
                </a:ext>
              </a:extLst>
            </p:cNvPr>
            <p:cNvSpPr txBox="1"/>
            <p:nvPr/>
          </p:nvSpPr>
          <p:spPr>
            <a:xfrm>
              <a:off x="1070882" y="530960"/>
              <a:ext cx="138430" cy="109220"/>
            </a:xfrm>
            <a:prstGeom prst="rect">
              <a:avLst/>
            </a:prstGeom>
          </p:spPr>
          <p:txBody>
            <a:bodyPr wrap="square" lIns="0" tIns="0" rIns="0" bIns="0" rtlCol="0">
              <a:noAutofit/>
            </a:bodyPr>
            <a:lstStyle/>
            <a:p>
              <a:pPr marL="16435" marR="0">
                <a:spcBef>
                  <a:spcPts val="91"/>
                </a:spcBef>
                <a:spcAft>
                  <a:spcPts val="0"/>
                </a:spcAft>
              </a:pPr>
              <a:r>
                <a:rPr lang="en-US" sz="776" spc="-32">
                  <a:effectLst/>
                  <a:latin typeface="Arial" panose="020B0604020202020204" pitchFamily="34" charset="0"/>
                  <a:ea typeface="Calibri" panose="020F0502020204030204" pitchFamily="34" charset="0"/>
                  <a:cs typeface="Times New Roman" panose="02020603050405020304" pitchFamily="18" charset="0"/>
                </a:rPr>
                <a:t>CF</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0" name="Textbox 129">
              <a:extLst>
                <a:ext uri="{FF2B5EF4-FFF2-40B4-BE49-F238E27FC236}">
                  <a16:creationId xmlns:a16="http://schemas.microsoft.com/office/drawing/2014/main" id="{DDC02EE7-A5CF-E154-8F26-F621B8A4C8ED}"/>
                </a:ext>
              </a:extLst>
            </p:cNvPr>
            <p:cNvSpPr txBox="1"/>
            <p:nvPr/>
          </p:nvSpPr>
          <p:spPr>
            <a:xfrm>
              <a:off x="2923621" y="528900"/>
              <a:ext cx="138430" cy="109220"/>
            </a:xfrm>
            <a:prstGeom prst="rect">
              <a:avLst/>
            </a:prstGeom>
          </p:spPr>
          <p:txBody>
            <a:bodyPr wrap="square" lIns="0" tIns="0" rIns="0" bIns="0" rtlCol="0">
              <a:noAutofit/>
            </a:bodyPr>
            <a:lstStyle/>
            <a:p>
              <a:pPr marL="16435" marR="0">
                <a:spcBef>
                  <a:spcPts val="91"/>
                </a:spcBef>
                <a:spcAft>
                  <a:spcPts val="0"/>
                </a:spcAft>
              </a:pPr>
              <a:r>
                <a:rPr lang="en-US" sz="776" spc="-32">
                  <a:effectLst/>
                  <a:latin typeface="Arial" panose="020B0604020202020204" pitchFamily="34" charset="0"/>
                  <a:ea typeface="Calibri" panose="020F0502020204030204" pitchFamily="34" charset="0"/>
                  <a:cs typeface="Times New Roman" panose="02020603050405020304" pitchFamily="18" charset="0"/>
                </a:rPr>
                <a:t>CF</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1" name="Textbox 130">
              <a:extLst>
                <a:ext uri="{FF2B5EF4-FFF2-40B4-BE49-F238E27FC236}">
                  <a16:creationId xmlns:a16="http://schemas.microsoft.com/office/drawing/2014/main" id="{8535B842-1E99-B652-4D56-106ACFE337AD}"/>
                </a:ext>
              </a:extLst>
            </p:cNvPr>
            <p:cNvSpPr txBox="1"/>
            <p:nvPr/>
          </p:nvSpPr>
          <p:spPr>
            <a:xfrm>
              <a:off x="5995992" y="1211335"/>
              <a:ext cx="140335" cy="131445"/>
            </a:xfrm>
            <a:prstGeom prst="rect">
              <a:avLst/>
            </a:prstGeom>
          </p:spPr>
          <p:txBody>
            <a:bodyPr wrap="square" lIns="0" tIns="0" rIns="0" bIns="0" rtlCol="0">
              <a:noAutofit/>
            </a:bodyPr>
            <a:lstStyle/>
            <a:p>
              <a:pPr marL="16435" marR="0">
                <a:spcBef>
                  <a:spcPts val="84"/>
                </a:spcBef>
                <a:spcAft>
                  <a:spcPts val="0"/>
                </a:spcAft>
              </a:pPr>
              <a:r>
                <a:rPr lang="en-US" sz="971" spc="-32">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CJD</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2" name="Textbox 131">
              <a:extLst>
                <a:ext uri="{FF2B5EF4-FFF2-40B4-BE49-F238E27FC236}">
                  <a16:creationId xmlns:a16="http://schemas.microsoft.com/office/drawing/2014/main" id="{D9FC21FE-5A4B-D907-E1A4-61085D76DB61}"/>
                </a:ext>
              </a:extLst>
            </p:cNvPr>
            <p:cNvSpPr txBox="1"/>
            <p:nvPr/>
          </p:nvSpPr>
          <p:spPr>
            <a:xfrm>
              <a:off x="4003802" y="1452380"/>
              <a:ext cx="191770" cy="96520"/>
            </a:xfrm>
            <a:prstGeom prst="rect">
              <a:avLst/>
            </a:prstGeom>
          </p:spPr>
          <p:txBody>
            <a:bodyPr wrap="square" lIns="0" tIns="0" rIns="0" bIns="0" rtlCol="0">
              <a:noAutofit/>
            </a:bodyPr>
            <a:lstStyle/>
            <a:p>
              <a:pPr marL="16435" marR="0">
                <a:spcBef>
                  <a:spcPts val="110"/>
                </a:spcBef>
                <a:spcAft>
                  <a:spcPts val="0"/>
                </a:spcAft>
                <a:tabLst>
                  <a:tab pos="187360" algn="l"/>
                </a:tabLst>
              </a:pPr>
              <a:r>
                <a:rPr lang="en-US" sz="647" spc="-65">
                  <a:solidFill>
                    <a:srgbClr val="088008"/>
                  </a:solidFill>
                  <a:effectLst/>
                  <a:latin typeface="Arial" panose="020B0604020202020204" pitchFamily="34" charset="0"/>
                  <a:ea typeface="Calibri" panose="020F0502020204030204" pitchFamily="34" charset="0"/>
                  <a:cs typeface="Times New Roman" panose="02020603050405020304" pitchFamily="18" charset="0"/>
                </a:rPr>
                <a:t>1</a:t>
              </a:r>
              <a:r>
                <a:rPr lang="en-US" sz="647">
                  <a:solidFill>
                    <a:srgbClr val="088008"/>
                  </a:solidFill>
                  <a:effectLst/>
                  <a:latin typeface="Arial" panose="020B0604020202020204" pitchFamily="34" charset="0"/>
                  <a:ea typeface="Calibri" panose="020F0502020204030204" pitchFamily="34" charset="0"/>
                  <a:cs typeface="Times New Roman" panose="02020603050405020304" pitchFamily="18" charset="0"/>
                </a:rPr>
                <a:t>	</a:t>
              </a:r>
              <a:r>
                <a:rPr lang="en-US" sz="647" spc="-65">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3" name="Textbox 132">
              <a:extLst>
                <a:ext uri="{FF2B5EF4-FFF2-40B4-BE49-F238E27FC236}">
                  <a16:creationId xmlns:a16="http://schemas.microsoft.com/office/drawing/2014/main" id="{323084E8-0023-860A-1D87-10777921F9DA}"/>
                </a:ext>
              </a:extLst>
            </p:cNvPr>
            <p:cNvSpPr txBox="1"/>
            <p:nvPr/>
          </p:nvSpPr>
          <p:spPr>
            <a:xfrm>
              <a:off x="4013061" y="1496497"/>
              <a:ext cx="218440" cy="125095"/>
            </a:xfrm>
            <a:prstGeom prst="rect">
              <a:avLst/>
            </a:prstGeom>
          </p:spPr>
          <p:txBody>
            <a:bodyPr wrap="square" lIns="0" tIns="0" rIns="0" bIns="0" rtlCol="0">
              <a:noAutofit/>
            </a:bodyPr>
            <a:lstStyle/>
            <a:p>
              <a:pPr marL="16435" marR="0">
                <a:spcBef>
                  <a:spcPts val="97"/>
                </a:spcBef>
                <a:spcAft>
                  <a:spcPts val="0"/>
                </a:spcAft>
              </a:pPr>
              <a:r>
                <a:rPr lang="en-US" sz="712" spc="-32">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906" spc="-32">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4" name="Textbox 133">
              <a:extLst>
                <a:ext uri="{FF2B5EF4-FFF2-40B4-BE49-F238E27FC236}">
                  <a16:creationId xmlns:a16="http://schemas.microsoft.com/office/drawing/2014/main" id="{0942DA1F-F4C2-BB69-E14F-F3A0E34F731D}"/>
                </a:ext>
              </a:extLst>
            </p:cNvPr>
            <p:cNvSpPr txBox="1"/>
            <p:nvPr/>
          </p:nvSpPr>
          <p:spPr>
            <a:xfrm>
              <a:off x="4432444" y="1464587"/>
              <a:ext cx="198755" cy="96520"/>
            </a:xfrm>
            <a:prstGeom prst="rect">
              <a:avLst/>
            </a:prstGeom>
          </p:spPr>
          <p:txBody>
            <a:bodyPr wrap="square" lIns="0" tIns="0" rIns="0" bIns="0" rtlCol="0">
              <a:noAutofit/>
            </a:bodyPr>
            <a:lstStyle/>
            <a:p>
              <a:pPr marL="16435" marR="0">
                <a:spcBef>
                  <a:spcPts val="110"/>
                </a:spcBef>
                <a:spcAft>
                  <a:spcPts val="0"/>
                </a:spcAft>
                <a:tabLst>
                  <a:tab pos="223517" algn="r"/>
                </a:tabLst>
              </a:pPr>
              <a:r>
                <a:rPr lang="en-US" sz="647" spc="-65">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647">
                  <a:solidFill>
                    <a:srgbClr val="030303"/>
                  </a:solidFill>
                  <a:effectLst/>
                  <a:latin typeface="Arial" panose="020B0604020202020204" pitchFamily="34" charset="0"/>
                  <a:ea typeface="Calibri" panose="020F0502020204030204" pitchFamily="34" charset="0"/>
                  <a:cs typeface="Times New Roman" panose="02020603050405020304" pitchFamily="18" charset="0"/>
                </a:rPr>
                <a:t>	</a:t>
              </a:r>
              <a:r>
                <a:rPr lang="en-US" sz="647" spc="-65">
                  <a:solidFill>
                    <a:srgbClr val="088008"/>
                  </a:solidFill>
                  <a:effectLst/>
                  <a:latin typeface="Arial" panose="020B0604020202020204" pitchFamily="34" charset="0"/>
                  <a:ea typeface="Calibri" panose="020F0502020204030204" pitchFamily="34" charset="0"/>
                  <a:cs typeface="Times New Roman" panose="02020603050405020304" pitchFamily="18" charset="0"/>
                </a:rPr>
                <a:t>1</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5" name="Textbox 134">
              <a:extLst>
                <a:ext uri="{FF2B5EF4-FFF2-40B4-BE49-F238E27FC236}">
                  <a16:creationId xmlns:a16="http://schemas.microsoft.com/office/drawing/2014/main" id="{633C60B2-9AD9-C318-512B-25284AFC1596}"/>
                </a:ext>
              </a:extLst>
            </p:cNvPr>
            <p:cNvSpPr txBox="1"/>
            <p:nvPr/>
          </p:nvSpPr>
          <p:spPr>
            <a:xfrm>
              <a:off x="5657964" y="1499547"/>
              <a:ext cx="134620" cy="125095"/>
            </a:xfrm>
            <a:prstGeom prst="rect">
              <a:avLst/>
            </a:prstGeom>
          </p:spPr>
          <p:txBody>
            <a:bodyPr wrap="square" lIns="0" tIns="0" rIns="0" bIns="0" rtlCol="0">
              <a:noAutofit/>
            </a:bodyPr>
            <a:lstStyle/>
            <a:p>
              <a:pPr marL="16435" marR="0">
                <a:spcBef>
                  <a:spcPts val="97"/>
                </a:spcBef>
                <a:spcAft>
                  <a:spcPts val="0"/>
                </a:spcAft>
              </a:pPr>
              <a:r>
                <a:rPr lang="en-US" sz="712">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712" spc="19">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06" spc="-32">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6" name="Textbox 135">
              <a:extLst>
                <a:ext uri="{FF2B5EF4-FFF2-40B4-BE49-F238E27FC236}">
                  <a16:creationId xmlns:a16="http://schemas.microsoft.com/office/drawing/2014/main" id="{D3524208-E3EC-F5F8-3ACE-D124F92AAFB5}"/>
                </a:ext>
              </a:extLst>
            </p:cNvPr>
            <p:cNvSpPr txBox="1"/>
            <p:nvPr/>
          </p:nvSpPr>
          <p:spPr>
            <a:xfrm>
              <a:off x="5682514" y="1439336"/>
              <a:ext cx="168910" cy="117475"/>
            </a:xfrm>
            <a:prstGeom prst="rect">
              <a:avLst/>
            </a:prstGeom>
          </p:spPr>
          <p:txBody>
            <a:bodyPr wrap="square" lIns="0" tIns="0" rIns="0" bIns="0" rtlCol="0">
              <a:noAutofit/>
            </a:bodyPr>
            <a:lstStyle/>
            <a:p>
              <a:pPr marL="16435" marR="0">
                <a:spcBef>
                  <a:spcPts val="91"/>
                </a:spcBef>
                <a:spcAft>
                  <a:spcPts val="0"/>
                </a:spcAft>
              </a:pPr>
              <a:r>
                <a:rPr lang="en-US" sz="841" spc="-13">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7" name="Textbox 136">
              <a:extLst>
                <a:ext uri="{FF2B5EF4-FFF2-40B4-BE49-F238E27FC236}">
                  <a16:creationId xmlns:a16="http://schemas.microsoft.com/office/drawing/2014/main" id="{8F7BC3E6-B9CC-A733-6609-2D048DE8FC17}"/>
                </a:ext>
              </a:extLst>
            </p:cNvPr>
            <p:cNvSpPr txBox="1"/>
            <p:nvPr/>
          </p:nvSpPr>
          <p:spPr>
            <a:xfrm>
              <a:off x="3995947" y="3134779"/>
              <a:ext cx="233679" cy="245745"/>
            </a:xfrm>
            <a:prstGeom prst="rect">
              <a:avLst/>
            </a:prstGeom>
          </p:spPr>
          <p:txBody>
            <a:bodyPr wrap="square" lIns="0" tIns="0" rIns="0" bIns="0" rtlCol="0">
              <a:noAutofit/>
            </a:bodyPr>
            <a:lstStyle/>
            <a:p>
              <a:pPr marL="19722" marR="0">
                <a:lnSpc>
                  <a:spcPts val="1145"/>
                </a:lnSpc>
                <a:spcBef>
                  <a:spcPts val="84"/>
                </a:spcBef>
                <a:spcAft>
                  <a:spcPts val="0"/>
                </a:spcAft>
              </a:pPr>
              <a:r>
                <a:rPr lang="en-US" sz="1100" spc="-13">
                  <a:solidFill>
                    <a:srgbClr val="088008"/>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841" u="heavy" spc="-13">
                  <a:solidFill>
                    <a:srgbClr val="030303"/>
                  </a:solidFill>
                  <a:effectLst/>
                  <a:uFill>
                    <a:solidFill>
                      <a:srgbClr val="030303"/>
                    </a:solidFill>
                  </a:uFill>
                  <a:latin typeface="Times New Roman" panose="02020603050405020304" pitchFamily="18" charset="0"/>
                  <a:ea typeface="Calibri" panose="020F0502020204030204" pitchFamily="34" charset="0"/>
                  <a:cs typeface="Times New Roman" panose="02020603050405020304" pitchFamily="18" charset="0"/>
                </a:rPr>
                <a:t>......</a:t>
              </a:r>
              <a:r>
                <a:rPr lang="en-US" sz="841" spc="-13">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a:p>
              <a:pPr marL="16435" marR="0">
                <a:lnSpc>
                  <a:spcPts val="1145"/>
                </a:lnSpc>
                <a:spcBef>
                  <a:spcPts val="0"/>
                </a:spcBef>
                <a:spcAft>
                  <a:spcPts val="0"/>
                </a:spcAft>
              </a:pPr>
              <a:r>
                <a:rPr lang="en-US" sz="1100" spc="-13">
                  <a:solidFill>
                    <a:srgbClr val="088008"/>
                  </a:solidFill>
                  <a:effectLst/>
                  <a:latin typeface="Arial" panose="020B0604020202020204" pitchFamily="34" charset="0"/>
                  <a:ea typeface="Calibri" panose="020F0502020204030204" pitchFamily="34" charset="0"/>
                  <a:cs typeface="Times New Roman" panose="02020603050405020304" pitchFamily="18" charset="0"/>
                </a:rPr>
                <a:t>1</a:t>
              </a:r>
              <a:r>
                <a:rPr lang="en-US" sz="1100" spc="-13">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8" name="Textbox 137">
              <a:extLst>
                <a:ext uri="{FF2B5EF4-FFF2-40B4-BE49-F238E27FC236}">
                  <a16:creationId xmlns:a16="http://schemas.microsoft.com/office/drawing/2014/main" id="{07070874-840D-9378-C004-926A7A0D2046}"/>
                </a:ext>
              </a:extLst>
            </p:cNvPr>
            <p:cNvSpPr txBox="1"/>
            <p:nvPr/>
          </p:nvSpPr>
          <p:spPr>
            <a:xfrm>
              <a:off x="5692066" y="3220703"/>
              <a:ext cx="166370" cy="125095"/>
            </a:xfrm>
            <a:prstGeom prst="rect">
              <a:avLst/>
            </a:prstGeom>
          </p:spPr>
          <p:txBody>
            <a:bodyPr wrap="square" lIns="0" tIns="0" rIns="0" bIns="0" rtlCol="0">
              <a:noAutofit/>
            </a:bodyPr>
            <a:lstStyle/>
            <a:p>
              <a:pPr marL="16435" marR="0">
                <a:spcBef>
                  <a:spcPts val="97"/>
                </a:spcBef>
                <a:spcAft>
                  <a:spcPts val="0"/>
                </a:spcAft>
              </a:pPr>
              <a:r>
                <a:rPr lang="en-US" sz="647">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647" spc="-19">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06" spc="-13">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9" name="Textbox 138">
              <a:extLst>
                <a:ext uri="{FF2B5EF4-FFF2-40B4-BE49-F238E27FC236}">
                  <a16:creationId xmlns:a16="http://schemas.microsoft.com/office/drawing/2014/main" id="{89956CE7-D427-9728-2413-4C7DE8017466}"/>
                </a:ext>
              </a:extLst>
            </p:cNvPr>
            <p:cNvSpPr txBox="1"/>
            <p:nvPr/>
          </p:nvSpPr>
          <p:spPr>
            <a:xfrm>
              <a:off x="5995992" y="3463486"/>
              <a:ext cx="184150" cy="131445"/>
            </a:xfrm>
            <a:prstGeom prst="rect">
              <a:avLst/>
            </a:prstGeom>
          </p:spPr>
          <p:txBody>
            <a:bodyPr wrap="square" lIns="0" tIns="0" rIns="0" bIns="0" rtlCol="0">
              <a:noAutofit/>
            </a:bodyPr>
            <a:lstStyle/>
            <a:p>
              <a:pPr marL="16435" marR="0">
                <a:spcBef>
                  <a:spcPts val="84"/>
                </a:spcBef>
                <a:spcAft>
                  <a:spcPts val="0"/>
                </a:spcAft>
              </a:pPr>
              <a:r>
                <a:rPr lang="en-US" sz="971" spc="-32">
                  <a:solidFill>
                    <a:srgbClr val="030303"/>
                  </a:solidFill>
                  <a:effectLst/>
                  <a:latin typeface="Times New Roman" panose="02020603050405020304" pitchFamily="18" charset="0"/>
                  <a:ea typeface="Calibri" panose="020F0502020204030204" pitchFamily="34" charset="0"/>
                  <a:cs typeface="Times New Roman" panose="02020603050405020304" pitchFamily="18" charset="0"/>
                </a:rPr>
                <a:t>CJD</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90" name="Textbox 139">
              <a:extLst>
                <a:ext uri="{FF2B5EF4-FFF2-40B4-BE49-F238E27FC236}">
                  <a16:creationId xmlns:a16="http://schemas.microsoft.com/office/drawing/2014/main" id="{F47C1834-10D7-33E4-1D91-3D2E8265A3F5}"/>
                </a:ext>
              </a:extLst>
            </p:cNvPr>
            <p:cNvSpPr txBox="1"/>
            <p:nvPr/>
          </p:nvSpPr>
          <p:spPr>
            <a:xfrm>
              <a:off x="1060006" y="4199799"/>
              <a:ext cx="138430" cy="109220"/>
            </a:xfrm>
            <a:prstGeom prst="rect">
              <a:avLst/>
            </a:prstGeom>
          </p:spPr>
          <p:txBody>
            <a:bodyPr wrap="square" lIns="0" tIns="0" rIns="0" bIns="0" rtlCol="0">
              <a:noAutofit/>
            </a:bodyPr>
            <a:lstStyle/>
            <a:p>
              <a:pPr marL="16435" marR="0">
                <a:spcBef>
                  <a:spcPts val="91"/>
                </a:spcBef>
                <a:spcAft>
                  <a:spcPts val="0"/>
                </a:spcAft>
              </a:pPr>
              <a:r>
                <a:rPr lang="en-US" sz="776" spc="-32">
                  <a:effectLst/>
                  <a:latin typeface="Arial" panose="020B0604020202020204" pitchFamily="34" charset="0"/>
                  <a:ea typeface="Calibri" panose="020F0502020204030204" pitchFamily="34" charset="0"/>
                  <a:cs typeface="Times New Roman" panose="02020603050405020304" pitchFamily="18" charset="0"/>
                </a:rPr>
                <a:t>CF</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91" name="Textbox 140">
              <a:extLst>
                <a:ext uri="{FF2B5EF4-FFF2-40B4-BE49-F238E27FC236}">
                  <a16:creationId xmlns:a16="http://schemas.microsoft.com/office/drawing/2014/main" id="{1DACCE5F-D2A6-842F-2F1B-BEF3848741BE}"/>
                </a:ext>
              </a:extLst>
            </p:cNvPr>
            <p:cNvSpPr txBox="1"/>
            <p:nvPr/>
          </p:nvSpPr>
          <p:spPr>
            <a:xfrm>
              <a:off x="2912745" y="4197739"/>
              <a:ext cx="138430" cy="109220"/>
            </a:xfrm>
            <a:prstGeom prst="rect">
              <a:avLst/>
            </a:prstGeom>
          </p:spPr>
          <p:txBody>
            <a:bodyPr wrap="square" lIns="0" tIns="0" rIns="0" bIns="0" rtlCol="0">
              <a:noAutofit/>
            </a:bodyPr>
            <a:lstStyle/>
            <a:p>
              <a:pPr marL="16435" marR="0">
                <a:spcBef>
                  <a:spcPts val="91"/>
                </a:spcBef>
                <a:spcAft>
                  <a:spcPts val="0"/>
                </a:spcAft>
              </a:pPr>
              <a:r>
                <a:rPr lang="en-US" sz="776" spc="-32">
                  <a:effectLst/>
                  <a:latin typeface="Arial" panose="020B0604020202020204" pitchFamily="34" charset="0"/>
                  <a:ea typeface="Calibri" panose="020F0502020204030204" pitchFamily="34" charset="0"/>
                  <a:cs typeface="Times New Roman" panose="02020603050405020304" pitchFamily="18" charset="0"/>
                </a:rPr>
                <a:t>CF</a:t>
              </a:r>
              <a:endParaRPr lang="en-US" sz="1424">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92" name="Textbox 141">
              <a:extLst>
                <a:ext uri="{FF2B5EF4-FFF2-40B4-BE49-F238E27FC236}">
                  <a16:creationId xmlns:a16="http://schemas.microsoft.com/office/drawing/2014/main" id="{C4886E9A-1716-A60C-88AC-FDE345FA8442}"/>
                </a:ext>
              </a:extLst>
            </p:cNvPr>
            <p:cNvSpPr txBox="1"/>
            <p:nvPr/>
          </p:nvSpPr>
          <p:spPr>
            <a:xfrm>
              <a:off x="5379769" y="4450268"/>
              <a:ext cx="504825" cy="182245"/>
            </a:xfrm>
            <a:prstGeom prst="rect">
              <a:avLst/>
            </a:prstGeom>
          </p:spPr>
          <p:txBody>
            <a:bodyPr wrap="square" lIns="0" tIns="0" rIns="0" bIns="0" rtlCol="0">
              <a:noAutofit/>
            </a:bodyPr>
            <a:lstStyle/>
            <a:p>
              <a:pPr marL="16435" marR="0">
                <a:spcBef>
                  <a:spcPts val="84"/>
                </a:spcBef>
                <a:spcAft>
                  <a:spcPts val="0"/>
                </a:spcAft>
              </a:pPr>
              <a:r>
                <a:rPr lang="en-US" sz="1424" spc="-78" dirty="0">
                  <a:solidFill>
                    <a:srgbClr val="030303"/>
                  </a:solidFill>
                  <a:effectLst/>
                  <a:latin typeface="Arial" panose="020B0604020202020204" pitchFamily="34" charset="0"/>
                  <a:ea typeface="Calibri" panose="020F0502020204030204" pitchFamily="34" charset="0"/>
                  <a:cs typeface="Times New Roman" panose="02020603050405020304" pitchFamily="18" charset="0"/>
                </a:rPr>
                <a:t>.t::::·•.:</a:t>
              </a:r>
              <a:r>
                <a:rPr lang="en-US" sz="1424" spc="298" dirty="0">
                  <a:solidFill>
                    <a:srgbClr val="030303"/>
                  </a:solidFill>
                  <a:effectLst/>
                  <a:latin typeface="Arial" panose="020B0604020202020204" pitchFamily="34" charset="0"/>
                  <a:ea typeface="Calibri" panose="020F0502020204030204" pitchFamily="34" charset="0"/>
                  <a:cs typeface="Times New Roman" panose="02020603050405020304" pitchFamily="18" charset="0"/>
                </a:rPr>
                <a:t> </a:t>
              </a:r>
              <a:r>
                <a:rPr lang="en-US" sz="1424" spc="71" dirty="0">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1424" spc="-692" dirty="0">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906" spc="78" dirty="0">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906" spc="65" dirty="0">
                  <a:solidFill>
                    <a:srgbClr val="030303"/>
                  </a:solidFill>
                  <a:effectLst/>
                  <a:latin typeface="Arial" panose="020B0604020202020204" pitchFamily="34" charset="0"/>
                  <a:ea typeface="Calibri" panose="020F0502020204030204" pitchFamily="34" charset="0"/>
                  <a:cs typeface="Times New Roman" panose="02020603050405020304" pitchFamily="18" charset="0"/>
                </a:rPr>
                <a:t> </a:t>
              </a:r>
              <a:r>
                <a:rPr lang="en-US" sz="906" spc="-116" dirty="0">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1424" spc="-116" dirty="0">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906" spc="-116" dirty="0">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1424" spc="-116" dirty="0">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906" spc="-116" dirty="0">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r>
                <a:rPr lang="en-US" sz="1424" spc="-116" dirty="0">
                  <a:solidFill>
                    <a:srgbClr val="030303"/>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24"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95" name="Rectangle 144">
            <a:extLst>
              <a:ext uri="{FF2B5EF4-FFF2-40B4-BE49-F238E27FC236}">
                <a16:creationId xmlns:a16="http://schemas.microsoft.com/office/drawing/2014/main" id="{B25FD9F1-55A9-ABA9-001F-60EE9F0D243D}"/>
              </a:ext>
            </a:extLst>
          </p:cNvPr>
          <p:cNvSpPr>
            <a:spLocks noChangeArrowheads="1"/>
          </p:cNvSpPr>
          <p:nvPr/>
        </p:nvSpPr>
        <p:spPr bwMode="auto">
          <a:xfrm>
            <a:off x="1461247" y="197223"/>
            <a:ext cx="13016753"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796" name="Rectangle 162">
            <a:extLst>
              <a:ext uri="{FF2B5EF4-FFF2-40B4-BE49-F238E27FC236}">
                <a16:creationId xmlns:a16="http://schemas.microsoft.com/office/drawing/2014/main" id="{25EC8305-F518-06D6-505D-4259613CEA0C}"/>
              </a:ext>
            </a:extLst>
          </p:cNvPr>
          <p:cNvSpPr>
            <a:spLocks noChangeArrowheads="1"/>
          </p:cNvSpPr>
          <p:nvPr/>
        </p:nvSpPr>
        <p:spPr bwMode="auto">
          <a:xfrm>
            <a:off x="1461247" y="793003"/>
            <a:ext cx="1301675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797" name="TextBox 796">
            <a:extLst>
              <a:ext uri="{FF2B5EF4-FFF2-40B4-BE49-F238E27FC236}">
                <a16:creationId xmlns:a16="http://schemas.microsoft.com/office/drawing/2014/main" id="{75F73C04-AFF1-9FFA-0AA3-0B22CF1B7EE4}"/>
              </a:ext>
            </a:extLst>
          </p:cNvPr>
          <p:cNvSpPr txBox="1"/>
          <p:nvPr/>
        </p:nvSpPr>
        <p:spPr>
          <a:xfrm>
            <a:off x="12702930" y="8310328"/>
            <a:ext cx="1072148" cy="48411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5326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or plan of a building&#10;&#10;Description automatically generated">
            <a:extLst>
              <a:ext uri="{FF2B5EF4-FFF2-40B4-BE49-F238E27FC236}">
                <a16:creationId xmlns:a16="http://schemas.microsoft.com/office/drawing/2014/main" id="{1B5DF787-76B2-238E-90F0-7B4A6FFD9C75}"/>
              </a:ext>
            </a:extLst>
          </p:cNvPr>
          <p:cNvPicPr>
            <a:picLocks noChangeAspect="1"/>
          </p:cNvPicPr>
          <p:nvPr/>
        </p:nvPicPr>
        <p:blipFill>
          <a:blip r:embed="rId2">
            <a:extLst>
              <a:ext uri="{28A0092B-C50C-407E-A947-70E740481C1C}">
                <a14:useLocalDpi xmlns:a14="http://schemas.microsoft.com/office/drawing/2010/main" val="0"/>
              </a:ext>
            </a:extLst>
          </a:blip>
          <a:srcRect l="11938" t="13375" r="18051"/>
          <a:stretch/>
        </p:blipFill>
        <p:spPr>
          <a:xfrm>
            <a:off x="570415" y="3250160"/>
            <a:ext cx="8673034" cy="5578692"/>
          </a:xfrm>
          <a:prstGeom prst="rect">
            <a:avLst/>
          </a:prstGeom>
        </p:spPr>
      </p:pic>
      <p:sp>
        <p:nvSpPr>
          <p:cNvPr id="9" name="Text Placeholder 8">
            <a:extLst>
              <a:ext uri="{FF2B5EF4-FFF2-40B4-BE49-F238E27FC236}">
                <a16:creationId xmlns:a16="http://schemas.microsoft.com/office/drawing/2014/main" id="{28F2E20A-FC3D-57E4-AB44-2A8EEFEFC79D}"/>
              </a:ext>
            </a:extLst>
          </p:cNvPr>
          <p:cNvSpPr>
            <a:spLocks noGrp="1"/>
          </p:cNvSpPr>
          <p:nvPr>
            <p:ph type="body" sz="quarter" idx="13"/>
          </p:nvPr>
        </p:nvSpPr>
        <p:spPr>
          <a:xfrm>
            <a:off x="500744" y="597715"/>
            <a:ext cx="4646021" cy="830997"/>
          </a:xfrm>
        </p:spPr>
        <p:txBody>
          <a:bodyPr/>
          <a:lstStyle/>
          <a:p>
            <a:r>
              <a:rPr lang="en-US" dirty="0">
                <a:solidFill>
                  <a:schemeClr val="bg1"/>
                </a:solidFill>
              </a:rPr>
              <a:t>3</a:t>
            </a:r>
            <a:r>
              <a:rPr lang="en-US" baseline="30000" dirty="0">
                <a:solidFill>
                  <a:schemeClr val="bg1"/>
                </a:solidFill>
              </a:rPr>
              <a:t>rd</a:t>
            </a:r>
            <a:r>
              <a:rPr lang="en-US" dirty="0">
                <a:solidFill>
                  <a:schemeClr val="bg1"/>
                </a:solidFill>
              </a:rPr>
              <a:t> Floor</a:t>
            </a:r>
          </a:p>
        </p:txBody>
      </p:sp>
      <p:sp>
        <p:nvSpPr>
          <p:cNvPr id="28" name="Text Placeholder 27">
            <a:extLst>
              <a:ext uri="{FF2B5EF4-FFF2-40B4-BE49-F238E27FC236}">
                <a16:creationId xmlns:a16="http://schemas.microsoft.com/office/drawing/2014/main" id="{DCBF6AD0-1445-2CE2-415C-C67D6E7A2DD7}"/>
              </a:ext>
            </a:extLst>
          </p:cNvPr>
          <p:cNvSpPr>
            <a:spLocks noGrp="1"/>
          </p:cNvSpPr>
          <p:nvPr>
            <p:ph type="body" sz="quarter" idx="22"/>
          </p:nvPr>
        </p:nvSpPr>
        <p:spPr/>
        <p:txBody>
          <a:bodyPr/>
          <a:lstStyle/>
          <a:p>
            <a:pPr marL="285777" indent="-285777">
              <a:buFont typeface="Arial" panose="020B0604020202020204" pitchFamily="34" charset="0"/>
              <a:buChar char="•"/>
            </a:pPr>
            <a:r>
              <a:rPr lang="en-US" dirty="0"/>
              <a:t>Multi-use shared meeting rooms</a:t>
            </a:r>
          </a:p>
          <a:p>
            <a:pPr marL="285777" indent="-285777">
              <a:buFont typeface="Arial" panose="020B0604020202020204" pitchFamily="34" charset="0"/>
              <a:buChar char="•"/>
            </a:pPr>
            <a:endParaRPr lang="en-US" dirty="0"/>
          </a:p>
          <a:p>
            <a:pPr marL="285777" indent="-285777">
              <a:buFont typeface="Arial" panose="020B0604020202020204" pitchFamily="34" charset="0"/>
              <a:buChar char="•"/>
            </a:pPr>
            <a:r>
              <a:rPr lang="en-US" dirty="0"/>
              <a:t>Original artworks</a:t>
            </a:r>
          </a:p>
          <a:p>
            <a:endParaRPr lang="en-US" dirty="0"/>
          </a:p>
          <a:p>
            <a:pPr marL="285777" indent="-285777">
              <a:buFont typeface="Arial" panose="020B0604020202020204" pitchFamily="34" charset="0"/>
              <a:buChar char="•"/>
            </a:pPr>
            <a:r>
              <a:rPr lang="en-US" dirty="0"/>
              <a:t>Fully-wired and furnished</a:t>
            </a:r>
          </a:p>
          <a:p>
            <a:pPr marL="285777" indent="-285777">
              <a:buFont typeface="Arial" panose="020B0604020202020204" pitchFamily="34" charset="0"/>
              <a:buChar char="•"/>
            </a:pPr>
            <a:endParaRPr lang="en-US" dirty="0"/>
          </a:p>
          <a:p>
            <a:pPr marL="285777" indent="-285777">
              <a:buFont typeface="Arial" panose="020B0604020202020204" pitchFamily="34" charset="0"/>
              <a:buChar char="•"/>
            </a:pPr>
            <a:r>
              <a:rPr lang="en-US" dirty="0"/>
              <a:t>Large windows overlooking Calgary</a:t>
            </a:r>
          </a:p>
        </p:txBody>
      </p:sp>
      <p:sp>
        <p:nvSpPr>
          <p:cNvPr id="39" name="Text Placeholder 38">
            <a:extLst>
              <a:ext uri="{FF2B5EF4-FFF2-40B4-BE49-F238E27FC236}">
                <a16:creationId xmlns:a16="http://schemas.microsoft.com/office/drawing/2014/main" id="{132507A2-A104-5ABB-A256-E3AFB4BBE5DE}"/>
              </a:ext>
            </a:extLst>
          </p:cNvPr>
          <p:cNvSpPr>
            <a:spLocks noGrp="1"/>
          </p:cNvSpPr>
          <p:nvPr>
            <p:ph type="body" sz="quarter" idx="25"/>
          </p:nvPr>
        </p:nvSpPr>
        <p:spPr>
          <a:xfrm>
            <a:off x="491907" y="1564934"/>
            <a:ext cx="3856037" cy="277127"/>
          </a:xfrm>
        </p:spPr>
        <p:txBody>
          <a:bodyPr/>
          <a:lstStyle/>
          <a:p>
            <a:r>
              <a:rPr lang="en-US" dirty="0"/>
              <a:t>Centennial Place East Tower </a:t>
            </a:r>
          </a:p>
        </p:txBody>
      </p:sp>
      <p:grpSp>
        <p:nvGrpSpPr>
          <p:cNvPr id="10" name="Group 9">
            <a:extLst>
              <a:ext uri="{FF2B5EF4-FFF2-40B4-BE49-F238E27FC236}">
                <a16:creationId xmlns:a16="http://schemas.microsoft.com/office/drawing/2014/main" id="{742097FF-B0A1-639F-A256-CAFBCEFFF636}"/>
              </a:ext>
            </a:extLst>
          </p:cNvPr>
          <p:cNvGrpSpPr/>
          <p:nvPr/>
        </p:nvGrpSpPr>
        <p:grpSpPr>
          <a:xfrm>
            <a:off x="843644" y="8958363"/>
            <a:ext cx="7775777" cy="358153"/>
            <a:chOff x="504009" y="8718533"/>
            <a:chExt cx="7775777" cy="358153"/>
          </a:xfrm>
        </p:grpSpPr>
        <p:sp>
          <p:nvSpPr>
            <p:cNvPr id="15" name="object 19">
              <a:extLst>
                <a:ext uri="{FF2B5EF4-FFF2-40B4-BE49-F238E27FC236}">
                  <a16:creationId xmlns:a16="http://schemas.microsoft.com/office/drawing/2014/main" id="{1D15FC6B-31B5-E47A-9B19-69F7179FBDF5}"/>
                </a:ext>
              </a:extLst>
            </p:cNvPr>
            <p:cNvSpPr txBox="1"/>
            <p:nvPr/>
          </p:nvSpPr>
          <p:spPr>
            <a:xfrm>
              <a:off x="1185431" y="8718533"/>
              <a:ext cx="2260413" cy="318677"/>
            </a:xfrm>
            <a:prstGeom prst="rect">
              <a:avLst/>
            </a:prstGeom>
          </p:spPr>
          <p:txBody>
            <a:bodyPr vert="horz" wrap="square" lIns="0" tIns="12700" rIns="0" bIns="0" rtlCol="0">
              <a:spAutoFit/>
            </a:bodyPr>
            <a:lstStyle/>
            <a:p>
              <a:pPr marL="0" marR="373380" lvl="0" indent="0" defTabSz="914400" eaLnBrk="1" fontAlgn="auto" latinLnBrk="0" hangingPunct="1">
                <a:lnSpc>
                  <a:spcPct val="163600"/>
                </a:lnSpc>
                <a:spcBef>
                  <a:spcPts val="0"/>
                </a:spcBef>
                <a:spcAft>
                  <a:spcPts val="2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cs typeface="Arial"/>
                </a:rPr>
                <a:t>Shared </a:t>
              </a:r>
              <a:r>
                <a:rPr kumimoji="0" sz="1400" b="0" i="0" u="none" strike="noStrike" kern="0" cap="none" spc="0" normalizeH="0" baseline="0" noProof="0" dirty="0">
                  <a:ln>
                    <a:noFill/>
                  </a:ln>
                  <a:solidFill>
                    <a:prstClr val="black"/>
                  </a:solidFill>
                  <a:effectLst/>
                  <a:uLnTx/>
                  <a:uFillTx/>
                  <a:latin typeface="Arial"/>
                  <a:cs typeface="Arial"/>
                </a:rPr>
                <a:t>Meeting</a:t>
              </a:r>
              <a:r>
                <a:rPr kumimoji="0" sz="1400" b="0" i="0" u="none" strike="noStrike" kern="0" cap="none" spc="120" normalizeH="0" baseline="0" noProof="0" dirty="0">
                  <a:ln>
                    <a:noFill/>
                  </a:ln>
                  <a:solidFill>
                    <a:prstClr val="black"/>
                  </a:solidFill>
                  <a:effectLst/>
                  <a:uLnTx/>
                  <a:uFillTx/>
                  <a:latin typeface="Arial"/>
                  <a:cs typeface="Arial"/>
                </a:rPr>
                <a:t> </a:t>
              </a:r>
              <a:r>
                <a:rPr kumimoji="0" sz="1400" b="0" i="0" u="none" strike="noStrike" kern="0" cap="none" spc="-20" normalizeH="0" baseline="0" noProof="0" dirty="0">
                  <a:ln>
                    <a:noFill/>
                  </a:ln>
                  <a:solidFill>
                    <a:prstClr val="black"/>
                  </a:solidFill>
                  <a:effectLst/>
                  <a:uLnTx/>
                  <a:uFillTx/>
                  <a:latin typeface="Arial"/>
                  <a:cs typeface="Arial"/>
                </a:rPr>
                <a:t>Room</a:t>
              </a:r>
              <a:endParaRPr kumimoji="0" lang="en-CA" sz="1400" b="0" i="0" u="none" strike="noStrike" kern="0" cap="none" spc="-10" normalizeH="0" baseline="0" noProof="0" dirty="0">
                <a:ln>
                  <a:noFill/>
                </a:ln>
                <a:solidFill>
                  <a:prstClr val="black"/>
                </a:solidFill>
                <a:effectLst/>
                <a:uLnTx/>
                <a:uFillTx/>
                <a:latin typeface="Arial"/>
                <a:cs typeface="Arial"/>
              </a:endParaRPr>
            </a:p>
          </p:txBody>
        </p:sp>
        <p:sp>
          <p:nvSpPr>
            <p:cNvPr id="16" name="object 20">
              <a:extLst>
                <a:ext uri="{FF2B5EF4-FFF2-40B4-BE49-F238E27FC236}">
                  <a16:creationId xmlns:a16="http://schemas.microsoft.com/office/drawing/2014/main" id="{D4DB1EA1-2459-8A5A-C3AD-997D25E3B79D}"/>
                </a:ext>
              </a:extLst>
            </p:cNvPr>
            <p:cNvSpPr/>
            <p:nvPr/>
          </p:nvSpPr>
          <p:spPr>
            <a:xfrm>
              <a:off x="504009" y="8803007"/>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B58081">
                <a:alpha val="42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 name="object 21">
              <a:extLst>
                <a:ext uri="{FF2B5EF4-FFF2-40B4-BE49-F238E27FC236}">
                  <a16:creationId xmlns:a16="http://schemas.microsoft.com/office/drawing/2014/main" id="{1ACEC2CF-A796-AB37-9D4A-4BF633087D87}"/>
                </a:ext>
              </a:extLst>
            </p:cNvPr>
            <p:cNvSpPr/>
            <p:nvPr/>
          </p:nvSpPr>
          <p:spPr>
            <a:xfrm>
              <a:off x="3344283" y="8803006"/>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FCAF15">
                <a:alpha val="36812"/>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9" name="object 24">
              <a:extLst>
                <a:ext uri="{FF2B5EF4-FFF2-40B4-BE49-F238E27FC236}">
                  <a16:creationId xmlns:a16="http://schemas.microsoft.com/office/drawing/2014/main" id="{BF0F6F59-2833-5E4F-2DD1-8BE32B4CB65B}"/>
                </a:ext>
              </a:extLst>
            </p:cNvPr>
            <p:cNvSpPr/>
            <p:nvPr/>
          </p:nvSpPr>
          <p:spPr>
            <a:xfrm>
              <a:off x="5326125" y="8842483"/>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70AEA4">
                <a:alpha val="43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3" name="object 19">
              <a:extLst>
                <a:ext uri="{FF2B5EF4-FFF2-40B4-BE49-F238E27FC236}">
                  <a16:creationId xmlns:a16="http://schemas.microsoft.com/office/drawing/2014/main" id="{3508DED4-EB43-AAB3-E910-6D851B70E250}"/>
                </a:ext>
              </a:extLst>
            </p:cNvPr>
            <p:cNvSpPr txBox="1"/>
            <p:nvPr/>
          </p:nvSpPr>
          <p:spPr>
            <a:xfrm>
              <a:off x="6094806" y="8845450"/>
              <a:ext cx="2184980" cy="228268"/>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CA" sz="1400" b="0" i="0" u="none" strike="noStrike" kern="0" cap="none" spc="-10" normalizeH="0" baseline="0" noProof="0" dirty="0">
                  <a:ln>
                    <a:noFill/>
                  </a:ln>
                  <a:solidFill>
                    <a:prstClr val="black"/>
                  </a:solidFill>
                  <a:effectLst/>
                  <a:uLnTx/>
                  <a:uFillTx/>
                  <a:latin typeface="Arial"/>
                  <a:cs typeface="Arial"/>
                </a:rPr>
                <a:t>Kitchenette &amp; Lounge</a:t>
              </a:r>
              <a:endParaRPr kumimoji="0" sz="1400" b="0" i="0" u="none" strike="noStrike" kern="0" cap="none" spc="0" normalizeH="0" baseline="0" noProof="0" dirty="0">
                <a:ln>
                  <a:noFill/>
                </a:ln>
                <a:solidFill>
                  <a:prstClr val="black"/>
                </a:solidFill>
                <a:effectLst/>
                <a:uLnTx/>
                <a:uFillTx/>
                <a:latin typeface="Arial"/>
                <a:cs typeface="Arial"/>
              </a:endParaRPr>
            </a:p>
          </p:txBody>
        </p:sp>
      </p:grpSp>
      <p:sp>
        <p:nvSpPr>
          <p:cNvPr id="11" name="TextBox 10">
            <a:extLst>
              <a:ext uri="{FF2B5EF4-FFF2-40B4-BE49-F238E27FC236}">
                <a16:creationId xmlns:a16="http://schemas.microsoft.com/office/drawing/2014/main" id="{5418D532-5E68-7559-BF27-41806B73C69D}"/>
              </a:ext>
            </a:extLst>
          </p:cNvPr>
          <p:cNvSpPr txBox="1"/>
          <p:nvPr/>
        </p:nvSpPr>
        <p:spPr>
          <a:xfrm>
            <a:off x="4362567" y="9006048"/>
            <a:ext cx="17824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Elevators</a:t>
            </a:r>
          </a:p>
        </p:txBody>
      </p:sp>
      <p:pic>
        <p:nvPicPr>
          <p:cNvPr id="40" name="Picture 39" descr="A person sitting at a desk with a computer&#10;&#10;Description automatically generated">
            <a:extLst>
              <a:ext uri="{FF2B5EF4-FFF2-40B4-BE49-F238E27FC236}">
                <a16:creationId xmlns:a16="http://schemas.microsoft.com/office/drawing/2014/main" id="{A7B0486D-C2F3-610C-FDED-AE66CDF4E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8079" y="6197163"/>
            <a:ext cx="4556721" cy="2761200"/>
          </a:xfrm>
          <a:prstGeom prst="rect">
            <a:avLst/>
          </a:prstGeom>
        </p:spPr>
      </p:pic>
      <p:pic>
        <p:nvPicPr>
          <p:cNvPr id="42" name="Picture 41" descr="A person and person sitting at a table with a computer&#10;&#10;Description automatically generated">
            <a:extLst>
              <a:ext uri="{FF2B5EF4-FFF2-40B4-BE49-F238E27FC236}">
                <a16:creationId xmlns:a16="http://schemas.microsoft.com/office/drawing/2014/main" id="{57E46170-5286-C93B-A181-EFFD3E9A3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6041" y="3201012"/>
            <a:ext cx="4542242" cy="2761201"/>
          </a:xfrm>
          <a:prstGeom prst="rect">
            <a:avLst/>
          </a:prstGeom>
        </p:spPr>
      </p:pic>
      <p:sp>
        <p:nvSpPr>
          <p:cNvPr id="4" name="object 21">
            <a:extLst>
              <a:ext uri="{FF2B5EF4-FFF2-40B4-BE49-F238E27FC236}">
                <a16:creationId xmlns:a16="http://schemas.microsoft.com/office/drawing/2014/main" id="{F084DD6A-6A45-DC93-856B-C5A81A00567C}"/>
              </a:ext>
            </a:extLst>
          </p:cNvPr>
          <p:cNvSpPr/>
          <p:nvPr/>
        </p:nvSpPr>
        <p:spPr>
          <a:xfrm>
            <a:off x="8340432" y="9096937"/>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chemeClr val="accent1">
              <a:lumMod val="40000"/>
              <a:lumOff val="6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9A41C7C-88EE-DBE3-951E-8F12EA6339DA}"/>
              </a:ext>
            </a:extLst>
          </p:cNvPr>
          <p:cNvSpPr txBox="1"/>
          <p:nvPr/>
        </p:nvSpPr>
        <p:spPr>
          <a:xfrm>
            <a:off x="8993343" y="9042836"/>
            <a:ext cx="17824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Office</a:t>
            </a:r>
          </a:p>
        </p:txBody>
      </p:sp>
      <p:pic>
        <p:nvPicPr>
          <p:cNvPr id="8" name="Picture 7" descr="A room with tables and chairs&#10;&#10;Description automatically generated">
            <a:extLst>
              <a:ext uri="{FF2B5EF4-FFF2-40B4-BE49-F238E27FC236}">
                <a16:creationId xmlns:a16="http://schemas.microsoft.com/office/drawing/2014/main" id="{AFF29F73-4189-25DF-77BD-EE40968C4B06}"/>
              </a:ext>
            </a:extLst>
          </p:cNvPr>
          <p:cNvPicPr>
            <a:picLocks noChangeAspect="1"/>
          </p:cNvPicPr>
          <p:nvPr/>
        </p:nvPicPr>
        <p:blipFill>
          <a:blip r:embed="rId5" cstate="print">
            <a:extLst>
              <a:ext uri="{28A0092B-C50C-407E-A947-70E740481C1C}">
                <a14:useLocalDpi xmlns:a14="http://schemas.microsoft.com/office/drawing/2010/main" val="0"/>
              </a:ext>
            </a:extLst>
          </a:blip>
          <a:srcRect l="1272" t="5937" b="14042"/>
          <a:stretch/>
        </p:blipFill>
        <p:spPr>
          <a:xfrm>
            <a:off x="11002558" y="204860"/>
            <a:ext cx="4542242" cy="2761202"/>
          </a:xfrm>
          <a:prstGeom prst="rect">
            <a:avLst/>
          </a:prstGeom>
        </p:spPr>
      </p:pic>
    </p:spTree>
    <p:extLst>
      <p:ext uri="{BB962C8B-B14F-4D97-AF65-F5344CB8AC3E}">
        <p14:creationId xmlns:p14="http://schemas.microsoft.com/office/powerpoint/2010/main" val="6258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315D6-8D63-D04C-0601-272B1CE4320C}"/>
              </a:ext>
            </a:extLst>
          </p:cNvPr>
          <p:cNvSpPr>
            <a:spLocks noGrp="1"/>
          </p:cNvSpPr>
          <p:nvPr>
            <p:ph type="body" sz="quarter" idx="13"/>
          </p:nvPr>
        </p:nvSpPr>
        <p:spPr/>
        <p:txBody>
          <a:bodyPr/>
          <a:lstStyle/>
          <a:p>
            <a:r>
              <a:rPr lang="en-US" dirty="0"/>
              <a:t>Connect</a:t>
            </a:r>
          </a:p>
        </p:txBody>
      </p:sp>
      <p:sp>
        <p:nvSpPr>
          <p:cNvPr id="5" name="Text Placeholder 6">
            <a:extLst>
              <a:ext uri="{FF2B5EF4-FFF2-40B4-BE49-F238E27FC236}">
                <a16:creationId xmlns:a16="http://schemas.microsoft.com/office/drawing/2014/main" id="{FCF741DB-8749-7443-0336-10DA391AD74F}"/>
              </a:ext>
            </a:extLst>
          </p:cNvPr>
          <p:cNvSpPr txBox="1">
            <a:spLocks/>
          </p:cNvSpPr>
          <p:nvPr/>
        </p:nvSpPr>
        <p:spPr>
          <a:xfrm>
            <a:off x="8458200" y="4724400"/>
            <a:ext cx="5791200" cy="1565685"/>
          </a:xfrm>
          <a:prstGeom prst="rect">
            <a:avLst/>
          </a:prstGeom>
        </p:spPr>
        <p:txBody>
          <a:bodyPr wrap="square" lIns="0" tIns="0" rIns="0" bIns="0" anchor="t">
            <a:spAutoFit/>
          </a:bodyPr>
          <a:lstStyle>
            <a:lvl1pPr marL="0">
              <a:defRPr sz="1801">
                <a:latin typeface="Arial" panose="020B0604020202020204" pitchFamily="34" charset="0"/>
                <a:ea typeface="+mn-ea"/>
                <a:cs typeface="Arial" panose="020B0604020202020204" pitchFamily="34" charset="0"/>
              </a:defRPr>
            </a:lvl1pPr>
            <a:lvl2pPr marL="457242">
              <a:defRPr sz="2000">
                <a:latin typeface="Arial" panose="020B0604020202020204" pitchFamily="34" charset="0"/>
                <a:ea typeface="+mn-ea"/>
                <a:cs typeface="Arial" panose="020B0604020202020204" pitchFamily="34" charset="0"/>
              </a:defRPr>
            </a:lvl2pPr>
            <a:lvl3pPr marL="914485">
              <a:defRPr sz="2000">
                <a:latin typeface="Arial" panose="020B0604020202020204" pitchFamily="34" charset="0"/>
                <a:ea typeface="+mn-ea"/>
                <a:cs typeface="Arial" panose="020B0604020202020204" pitchFamily="34" charset="0"/>
              </a:defRPr>
            </a:lvl3pPr>
            <a:lvl4pPr marL="1371727">
              <a:defRPr sz="2000">
                <a:latin typeface="Arial" panose="020B0604020202020204" pitchFamily="34" charset="0"/>
                <a:ea typeface="+mn-ea"/>
                <a:cs typeface="Arial" panose="020B0604020202020204" pitchFamily="34" charset="0"/>
              </a:defRPr>
            </a:lvl4pPr>
            <a:lvl5pPr marL="1828969">
              <a:defRPr sz="2000">
                <a:latin typeface="Arial" panose="020B0604020202020204" pitchFamily="34" charset="0"/>
                <a:ea typeface="+mn-ea"/>
                <a:cs typeface="Arial" panose="020B0604020202020204" pitchFamily="34" charset="0"/>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nSpc>
                <a:spcPct val="115000"/>
              </a:lnSpc>
            </a:pPr>
            <a:r>
              <a:rPr lang="en-US" sz="1800" b="1" dirty="0">
                <a:solidFill>
                  <a:schemeClr val="tx1"/>
                </a:solidFill>
                <a:ea typeface="Calibri" panose="020F0502020204030204" pitchFamily="34" charset="0"/>
              </a:rPr>
              <a:t>Sara Tokhanbeigi</a:t>
            </a:r>
          </a:p>
          <a:p>
            <a:pPr>
              <a:lnSpc>
                <a:spcPct val="115000"/>
              </a:lnSpc>
            </a:pPr>
            <a:r>
              <a:rPr lang="en-US" sz="1800" dirty="0">
                <a:solidFill>
                  <a:schemeClr val="tx1"/>
                </a:solidFill>
                <a:ea typeface="Calibri" panose="020F0502020204030204" pitchFamily="34" charset="0"/>
              </a:rPr>
              <a:t>Manager, Office Leasing</a:t>
            </a:r>
          </a:p>
          <a:p>
            <a:pPr>
              <a:lnSpc>
                <a:spcPct val="115000"/>
              </a:lnSpc>
            </a:pPr>
            <a:endParaRPr lang="en-US" sz="1800" dirty="0">
              <a:solidFill>
                <a:schemeClr val="tx1"/>
              </a:solidFill>
              <a:ea typeface="Calibri" panose="020F0502020204030204" pitchFamily="34" charset="0"/>
            </a:endParaRPr>
          </a:p>
          <a:p>
            <a:pPr>
              <a:lnSpc>
                <a:spcPct val="115000"/>
              </a:lnSpc>
            </a:pPr>
            <a:r>
              <a:rPr lang="en-US" sz="1800" b="1" dirty="0">
                <a:solidFill>
                  <a:schemeClr val="tx1"/>
                </a:solidFill>
                <a:ea typeface="Calibri" panose="020F0502020204030204" pitchFamily="34" charset="0"/>
              </a:rPr>
              <a:t>Mobile: </a:t>
            </a:r>
            <a:r>
              <a:rPr lang="en-US" sz="1800" dirty="0">
                <a:solidFill>
                  <a:schemeClr val="tx1"/>
                </a:solidFill>
                <a:ea typeface="Calibri" panose="020F0502020204030204" pitchFamily="34" charset="0"/>
              </a:rPr>
              <a:t>778.838.6201</a:t>
            </a:r>
          </a:p>
          <a:p>
            <a:pPr>
              <a:lnSpc>
                <a:spcPct val="115000"/>
              </a:lnSpc>
            </a:pPr>
            <a:r>
              <a:rPr lang="en-US" sz="1800" b="1" dirty="0">
                <a:solidFill>
                  <a:schemeClr val="tx1"/>
                </a:solidFill>
                <a:ea typeface="Calibri" panose="020F0502020204030204" pitchFamily="34" charset="0"/>
              </a:rPr>
              <a:t>Email: </a:t>
            </a:r>
            <a:r>
              <a:rPr lang="en-US" sz="1800" dirty="0">
                <a:solidFill>
                  <a:schemeClr val="tx1"/>
                </a:solidFill>
                <a:ea typeface="Calibri" panose="020F0502020204030204" pitchFamily="34" charset="0"/>
              </a:rPr>
              <a:t>stokhanbeigi@oxfordproperties.com</a:t>
            </a:r>
          </a:p>
        </p:txBody>
      </p:sp>
    </p:spTree>
    <p:extLst>
      <p:ext uri="{BB962C8B-B14F-4D97-AF65-F5344CB8AC3E}">
        <p14:creationId xmlns:p14="http://schemas.microsoft.com/office/powerpoint/2010/main" val="389023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07AA3E82711E4BB85F7F1F0B69E1DE" ma:contentTypeVersion="22" ma:contentTypeDescription="Create a new document." ma:contentTypeScope="" ma:versionID="576f395e273a1faeffb3bfda72713183">
  <xsd:schema xmlns:xsd="http://www.w3.org/2001/XMLSchema" xmlns:xs="http://www.w3.org/2001/XMLSchema" xmlns:p="http://schemas.microsoft.com/office/2006/metadata/properties" xmlns:ns2="f32e7e03-3870-433a-975e-16e20ba204b3" xmlns:ns3="976e2660-4f08-4598-a6a3-5304eaab49a1" xmlns:ns4="8c131aad-e182-43c5-9790-8149cebcc4e5" targetNamespace="http://schemas.microsoft.com/office/2006/metadata/properties" ma:root="true" ma:fieldsID="59fb64eebd45e1e11b0702119a4ddd82" ns2:_="" ns3:_="" ns4:_="">
    <xsd:import namespace="f32e7e03-3870-433a-975e-16e20ba204b3"/>
    <xsd:import namespace="976e2660-4f08-4598-a6a3-5304eaab49a1"/>
    <xsd:import namespace="8c131aad-e182-43c5-9790-8149cebcc4e5"/>
    <xsd:element name="properties">
      <xsd:complexType>
        <xsd:sequence>
          <xsd:element name="documentManagement">
            <xsd:complexType>
              <xsd:all>
                <xsd:element ref="ns2:Department"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OwnerName" minOccurs="0"/>
                <xsd:element ref="ns2:OwnerEmail"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e7e03-3870-433a-975e-16e20ba204b3" elementFormDefault="qualified">
    <xsd:import namespace="http://schemas.microsoft.com/office/2006/documentManagement/types"/>
    <xsd:import namespace="http://schemas.microsoft.com/office/infopath/2007/PartnerControls"/>
    <xsd:element name="Department" ma:index="8" nillable="true" ma:displayName="Department" ma:internalName="Department">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OwnerName" ma:index="21" nillable="true" ma:displayName="Owner Name" ma:internalName="OwnerName">
      <xsd:simpleType>
        <xsd:restriction base="dms:Text"/>
      </xsd:simpleType>
    </xsd:element>
    <xsd:element name="OwnerEmail" ma:index="22" nillable="true" ma:displayName="Owner Email" ma:internalName="OwnerEmail">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b0bb3ed-d6d8-41f8-af4f-3e6c4e2fcb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6e2660-4f08-4598-a6a3-5304eaab49a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131aad-e182-43c5-9790-8149cebcc4e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0d3786e-9928-45ca-ad99-7691bb0904d0}" ma:internalName="TaxCatchAll" ma:showField="CatchAllData" ma:web="976e2660-4f08-4598-a6a3-5304eaab49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c131aad-e182-43c5-9790-8149cebcc4e5" xsi:nil="true"/>
    <lcf76f155ced4ddcb4097134ff3c332f xmlns="f32e7e03-3870-433a-975e-16e20ba204b3">
      <Terms xmlns="http://schemas.microsoft.com/office/infopath/2007/PartnerControls"/>
    </lcf76f155ced4ddcb4097134ff3c332f>
    <OwnerName xmlns="f32e7e03-3870-433a-975e-16e20ba204b3" xsi:nil="true"/>
    <OwnerEmail xmlns="f32e7e03-3870-433a-975e-16e20ba204b3" xsi:nil="true"/>
    <Department xmlns="f32e7e03-3870-433a-975e-16e20ba204b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ED10AA-F49C-439D-8987-896E10A00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e7e03-3870-433a-975e-16e20ba204b3"/>
    <ds:schemaRef ds:uri="976e2660-4f08-4598-a6a3-5304eaab49a1"/>
    <ds:schemaRef ds:uri="8c131aad-e182-43c5-9790-8149cebcc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DCC8D1-B752-4738-A082-64DE6C1063CB}">
  <ds:schemaRefs>
    <ds:schemaRef ds:uri="http://schemas.microsoft.com/office/2006/documentManagement/types"/>
    <ds:schemaRef ds:uri="b54d8761-8770-4815-b768-78ff06788957"/>
    <ds:schemaRef ds:uri="http://schemas.openxmlformats.org/package/2006/metadata/core-properties"/>
    <ds:schemaRef ds:uri="http://www.w3.org/XML/1998/namespace"/>
    <ds:schemaRef ds:uri="http://purl.org/dc/dcmitype/"/>
    <ds:schemaRef ds:uri="http://schemas.microsoft.com/office/2006/metadata/properties"/>
    <ds:schemaRef ds:uri="http://purl.org/dc/elements/1.1/"/>
    <ds:schemaRef ds:uri="http://purl.org/dc/terms/"/>
    <ds:schemaRef ds:uri="http://schemas.microsoft.com/office/infopath/2007/PartnerControls"/>
    <ds:schemaRef ds:uri="94542ce6-38b2-415b-8b95-83edd9e5da66"/>
    <ds:schemaRef ds:uri="8c131aad-e182-43c5-9790-8149cebcc4e5"/>
    <ds:schemaRef ds:uri="7f325f0d-0442-4f5e-bdb6-a6ce845290b7"/>
    <ds:schemaRef ds:uri="f32e7e03-3870-433a-975e-16e20ba204b3"/>
  </ds:schemaRefs>
</ds:datastoreItem>
</file>

<file path=customXml/itemProps3.xml><?xml version="1.0" encoding="utf-8"?>
<ds:datastoreItem xmlns:ds="http://schemas.openxmlformats.org/officeDocument/2006/customXml" ds:itemID="{0ACE990D-F7BB-4C89-8683-A34CA04435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5318</TotalTime>
  <Words>198</Words>
  <Application>Microsoft Office PowerPoint</Application>
  <PresentationFormat>Custom</PresentationFormat>
  <Paragraphs>55</Paragraphs>
  <Slides>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Helvetica</vt:lpstr>
      <vt:lpstr>Times New Roman</vt:lpstr>
      <vt:lpstr>Office Theme</vt:lpstr>
      <vt:lpstr>Office Theme</vt:lpstr>
      <vt:lpstr>PowerPoint Presentation</vt:lpstr>
      <vt:lpstr>PowerPoint Presentation</vt:lpstr>
      <vt:lpstr>Suite 306 520 3rd Avenue SW 1,134 SF</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 Nguyen</dc:creator>
  <cp:lastModifiedBy>Trishia Desmarais</cp:lastModifiedBy>
  <cp:revision>213</cp:revision>
  <dcterms:created xsi:type="dcterms:W3CDTF">2023-05-24T17:51:20Z</dcterms:created>
  <dcterms:modified xsi:type="dcterms:W3CDTF">2024-12-04T22:40:20Z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2023-05-17T00:00:00Z</vt:filetime>
  </property>
  <property fmtid="{D5CDD505-2E9C-101B-9397-08002B2CF9AE}" pid="3" name="Creator">
    <vt:lpwstr>Adobe InDesign 18.0 (Macintosh)</vt:lpwstr>
  </property>
  <property fmtid="{D5CDD505-2E9C-101B-9397-08002B2CF9AE}" pid="4" name="LastSaved">
    <vt:filetime>2023-05-24T00:00:00Z</vt:filetime>
  </property>
  <property fmtid="{D5CDD505-2E9C-101B-9397-08002B2CF9AE}" pid="5" name="Producer">
    <vt:lpwstr>Adobe PDF Library 17.0</vt:lpwstr>
  </property>
  <property fmtid="{D5CDD505-2E9C-101B-9397-08002B2CF9AE}" pid="6" name="ContentTypeId">
    <vt:lpwstr>0x0101000707AA3E82711E4BB85F7F1F0B69E1DE</vt:lpwstr>
  </property>
  <property fmtid="{D5CDD505-2E9C-101B-9397-08002B2CF9AE}" pid="7" name="MediaServiceImageTags">
    <vt:lpwstr/>
  </property>
</Properties>
</file>